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572" r:id="rId3"/>
    <p:sldId id="514" r:id="rId4"/>
    <p:sldId id="571" r:id="rId5"/>
    <p:sldId id="548" r:id="rId6"/>
    <p:sldId id="538" r:id="rId7"/>
    <p:sldId id="262" r:id="rId8"/>
    <p:sldId id="570" r:id="rId9"/>
    <p:sldId id="546" r:id="rId10"/>
    <p:sldId id="575" r:id="rId11"/>
    <p:sldId id="266" r:id="rId12"/>
    <p:sldId id="547" r:id="rId13"/>
    <p:sldId id="558" r:id="rId14"/>
    <p:sldId id="552" r:id="rId15"/>
    <p:sldId id="559" r:id="rId16"/>
    <p:sldId id="553" r:id="rId17"/>
    <p:sldId id="560" r:id="rId18"/>
    <p:sldId id="554" r:id="rId19"/>
    <p:sldId id="561" r:id="rId20"/>
    <p:sldId id="555" r:id="rId21"/>
    <p:sldId id="569" r:id="rId22"/>
    <p:sldId id="56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E"/>
    <a:srgbClr val="F0FBFF"/>
    <a:srgbClr val="FFF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12FEC-A0AA-EB13-A7A1-CF5849A1C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AB2E1-7E54-16DD-1798-6333ADAD6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0EBDD-6639-D5CC-C4CD-5492DF8AF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80F84-0B2D-EBA4-5B91-EDEB8D007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56B90-D155-0ABB-CE83-C7D6D4491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3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828D-FD41-16A0-F302-75C64A555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688726-3FFF-12A8-C0DD-058E87896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1E196-9AC7-4EAE-B522-8FA15D422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B76A4-94A9-129C-4888-40962E5C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2E09B-CC5F-E4BF-AE5E-3D030360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2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DB3C2F-32AA-8127-60AC-699F4AC155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0134A-FF91-EDA0-8543-FDFDDDE2A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A7DD6-BBC5-A776-3BC8-0A7CCFEE9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06A0A-57FF-2902-9F34-8C2AD696D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C3C0-C43C-D8CA-FB70-3B0FA1F5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234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573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9583A-B71A-5CF1-3B55-07D32489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2BAE7-F821-4606-B795-D79D1A403571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25F52-DAD8-9F26-3A45-3ADAE50B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9F2CF-1139-2C6A-FB74-B075BA36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10BFC-9CE0-4F49-A035-C96C343459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868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C25CD-6B2E-0BF2-48D2-042184FE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3135F-0705-4FCF-A620-E320D536ED1A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438D4-E069-A993-18ED-5F29DC50B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44DC8-F1F5-864F-6585-45E8023C1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56AAC-FE75-4268-A87C-5F1ED2D302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632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1364F-8D8A-B6F8-D15D-9D7A864B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0FEF0-3289-406E-8103-9AC7EC39C9F5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DA1D8-A2DA-EB2B-838A-EC88BBD77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0B4AE-12FC-C2EE-2845-D7E47D82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05E1-353A-4953-9B2C-F69905974B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073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3FAB2A9-DB2F-8FDA-767B-295C4207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6AB0C-B66F-4CC5-93C2-5F06D95D41E9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B69FF55-9189-6BC8-6813-5B34CA4E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CF7495-B9D1-9948-FAE7-B6830046E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B4F19-2AC8-4DC5-9ECC-0708C8305A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10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07AFB39-6883-EE98-D41E-29337FA1A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4F512-37B2-4236-97CC-53C586C04E4B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EFE309A-E1B5-A457-1164-3E11B31DE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40549B1-84F5-71A2-C960-E157EBB5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A7EB4-4CFE-46E7-AD8C-16612F11A3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698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EC28F3F-5637-0C52-37BA-A42894EE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214E6-331D-4571-9AA5-65CA55BBB237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A2BCFF7-71D5-31D6-64A7-764F07B2F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2E25C3A-6496-34A8-9DA5-A079D3EF5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D0962-54EA-4D8E-93A1-44D149CB3C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252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0BA2FCF6-BC68-8892-1BEA-C74BE8D8564B}"/>
              </a:ext>
            </a:extLst>
          </p:cNvPr>
          <p:cNvSpPr/>
          <p:nvPr userDrawn="1"/>
        </p:nvSpPr>
        <p:spPr>
          <a:xfrm>
            <a:off x="1139825" y="1031875"/>
            <a:ext cx="991235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anchor="ctr"/>
          <a:lstStyle/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>
              <a:solidFill>
                <a:srgbClr val="FFFFFF"/>
              </a:solidFill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F7D92A96-9B7A-8F2D-D7E1-E02FFB860774}"/>
              </a:ext>
            </a:extLst>
          </p:cNvPr>
          <p:cNvSpPr/>
          <p:nvPr userDrawn="1"/>
        </p:nvSpPr>
        <p:spPr>
          <a:xfrm>
            <a:off x="5900738" y="6451600"/>
            <a:ext cx="390525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anchor="ctr"/>
          <a:lstStyle/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>
              <a:solidFill>
                <a:srgbClr val="FFFFFF"/>
              </a:solidFill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ED782765-5549-5552-66E7-38724479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9B7F6-9A7C-4AA4-8D50-204353B6C5FA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52FB19CC-A065-6606-1AF1-DFDB72C0A9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673600" y="6396038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522F1D5A-95BA-464D-A8F9-95E740D95F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0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1CC06-0B93-19EC-ED70-F9D8E3104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56F99-7A8A-5179-7210-D53D2425B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D797C-1DB1-D0FD-2347-AB4C6C42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A7169-A713-7E1E-2FE0-382944C4C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2BC1E-246E-289F-4680-03FF1991C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33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637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894817-3D8F-A24E-9021-2ABDA2D5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0FBF7-F9FD-4B79-BC85-248A3C8CD626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9144A3-A7F0-37FB-BAC1-C13586886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4FCEE7-C3FA-E2FF-053B-5F3515A3C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5B47D-9E60-4F48-BB62-FEDECE573C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385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474EC-3E7A-5CDC-125A-2CC4EA681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697C8-70BC-49DE-86A9-AFE066694EAB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11C7A7-A9CB-6868-E30E-DDEAF42CA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3F7714-E800-B0E0-8635-05ADEE3C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86C2F-F65D-476C-840D-8CDA33850B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7517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C0DE5-398E-E224-BE70-5BB76A45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C832D-37E6-47B4-BC9B-1889B6FD97A2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57261-233F-8794-6873-AB5AAAA1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EF6EE-ABA5-EF44-1C0F-B660EBF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4E726-D121-4AF3-B40B-98FC0A5FCA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89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866D7-2FF5-B179-5939-8C813230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C32BA-34BA-40B3-9AC6-EFB68943C8F2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EA425-2696-BB43-4AA8-FF54CDA2F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961877-0156-CB37-69AF-92C7D0174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38034-E8C5-4654-8E98-D969354AC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469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67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C740D-E191-DE47-52E8-EB0AC698B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78A48-0CC4-AD22-283B-93AC82EAA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9A716-632D-7F7A-6B94-25E133196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321D4-F807-8CC3-D92E-8FAE566E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681E4-74D2-E4DB-C9BA-A70A55E1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72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AE68-E17F-AB48-06D8-7BDD0FB0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E8282-299C-BCDB-4E4C-F772B8A66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2D25C-0003-5B77-5D11-9192AAC73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0A903-7591-07A1-8D08-BE7B3DA5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55D9A-B6D0-BDB2-DACD-D0D0E38AC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358215-C7A5-581D-522A-BF97E93E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7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978D2-3C4C-113F-5D36-5D3C8258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10A2B-9947-E934-52AA-BE0A25105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29C50-5D42-3969-6418-DB4BC1B1B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F9A570-C825-3B54-08C3-2A8BC9725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6BC63-A738-4301-0E5F-8D68D97EA9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8C3735-3CF2-E995-7E13-6F955BC4A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D873C4-C371-56F0-16D5-CFD9C63B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7AE0E-1747-B41C-2C85-5496DD2D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6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55CF0-C0A6-7755-723F-3FC4E671F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38BAB-82BB-5D44-78EC-105995BB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2BF104-5D14-D13E-D285-EC8C9360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0F96B-9DE2-4AB1-000D-0CA1CBEF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B9F77D-63E4-4467-31BC-1A710476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AAAC11-0F9B-3880-BE22-4729DD97C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10BF9-BC5B-207A-64CD-0FB78B1C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3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4FE1-FC18-A33A-1B19-F481C91D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561A0-1A66-B2CD-2663-40F121822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099834-F35D-D843-E0B7-734F67192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A6CC7-3106-FFED-68BF-6B5E09AA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A76E01-DB98-CEF9-E09C-6AE44B881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70A9B-C37D-FD7C-513A-682FAC2C9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0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703DF-643D-0293-4228-D0F34AE16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DF6E34-6B13-E7C3-E236-58ED2BAB90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B4A8D-1438-AE3A-94B3-4883B0E29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95FA4-85A0-A97A-5AD4-CFD96E30D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13E986-542F-2C9E-8BBA-51DC347D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8BBB3-0235-2F74-BDC6-CAA4CB25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0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352056-62E7-07F4-C6C4-BC8CB8BF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825AD-3474-4A26-B604-19B877EC7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AB23C-102B-4779-2DF2-187948373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80781-F532-46D5-9AD9-7EDFC1C2D98B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5D3B6-7014-2146-49CC-283762F90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C1386-FD82-B8DA-9926-B9AA3A153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A74FB-970E-4F4A-BCF5-80E68DBE9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2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2F9D27FC-3289-3183-CA9A-0E84A190BC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F86747B9-1107-AB7D-447E-4246741ADE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AC0C6-AB5D-FAEE-A24A-CAD6A4765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F457A8A6-697C-4544-867B-F907F13601DC}" type="datetime1">
              <a:rPr lang="en-US" altLang="zh-CN"/>
              <a:pPr>
                <a:defRPr/>
              </a:pPr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FBB06-D798-C546-3983-085A7BEC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E5E43-87DF-0808-306B-CA48CB7C8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DBF272A-2599-4508-925A-F862C1F8E2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35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3.pn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26.gif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jpe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6.png"/><Relationship Id="rId1" Type="http://schemas.openxmlformats.org/officeDocument/2006/relationships/tags" Target="../tags/tag1.xml"/><Relationship Id="rId6" Type="http://schemas.openxmlformats.org/officeDocument/2006/relationships/audio" Target="../media/audio4.wav"/><Relationship Id="rId11" Type="http://schemas.openxmlformats.org/officeDocument/2006/relationships/image" Target="../media/image32.jfif"/><Relationship Id="rId5" Type="http://schemas.openxmlformats.org/officeDocument/2006/relationships/audio" Target="../media/audio3.wav"/><Relationship Id="rId1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9.jpeg"/><Relationship Id="rId3" Type="http://schemas.microsoft.com/office/2007/relationships/media" Target="../media/media10.wav"/><Relationship Id="rId7" Type="http://schemas.openxmlformats.org/officeDocument/2006/relationships/audio" Target="../media/audio2.wav"/><Relationship Id="rId12" Type="http://schemas.openxmlformats.org/officeDocument/2006/relationships/image" Target="../media/image38.jpeg"/><Relationship Id="rId2" Type="http://schemas.openxmlformats.org/officeDocument/2006/relationships/audio" Target="file:///C:\Users\PLC\Desktop\file%20ki&#234;n%20st&#7853;p\yeah\yeah.m4a" TargetMode="External"/><Relationship Id="rId1" Type="http://schemas.microsoft.com/office/2007/relationships/media" Target="file:///C:\Users\PLC\Desktop\file%20ki&#234;n%20st&#7853;p\yeah\yeah.m4a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2.wdp"/><Relationship Id="rId4" Type="http://schemas.openxmlformats.org/officeDocument/2006/relationships/audio" Target="../media/media10.wav"/><Relationship Id="rId9" Type="http://schemas.openxmlformats.org/officeDocument/2006/relationships/image" Target="../media/image31.png"/><Relationship Id="rId1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1.mp4"/><Relationship Id="rId1" Type="http://schemas.openxmlformats.org/officeDocument/2006/relationships/video" Target="NULL" TargetMode="Externa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9.png"/><Relationship Id="rId11" Type="http://schemas.openxmlformats.org/officeDocument/2006/relationships/image" Target="../media/image3.png"/><Relationship Id="rId5" Type="http://schemas.openxmlformats.org/officeDocument/2006/relationships/audio" Target="../media/audio2.wav"/><Relationship Id="rId10" Type="http://schemas.openxmlformats.org/officeDocument/2006/relationships/image" Target="../media/image43.png"/><Relationship Id="rId4" Type="http://schemas.openxmlformats.org/officeDocument/2006/relationships/audio" Target="../media/audio1.wav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6.jpg"/><Relationship Id="rId3" Type="http://schemas.microsoft.com/office/2007/relationships/media" Target="../media/media14.m4a"/><Relationship Id="rId7" Type="http://schemas.openxmlformats.org/officeDocument/2006/relationships/audio" Target="../media/audio2.wav"/><Relationship Id="rId12" Type="http://schemas.openxmlformats.org/officeDocument/2006/relationships/image" Target="../media/image45.jp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2.wdp"/><Relationship Id="rId4" Type="http://schemas.openxmlformats.org/officeDocument/2006/relationships/audio" Target="../media/media14.m4a"/><Relationship Id="rId9" Type="http://schemas.openxmlformats.org/officeDocument/2006/relationships/image" Target="../media/image31.png"/><Relationship Id="rId1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jp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3.pn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5.mp3"/><Relationship Id="rId1" Type="http://schemas.openxmlformats.org/officeDocument/2006/relationships/audio" Target="NULL" TargetMode="External"/><Relationship Id="rId6" Type="http://schemas.openxmlformats.org/officeDocument/2006/relationships/image" Target="../media/image4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10" Type="http://schemas.openxmlformats.org/officeDocument/2006/relationships/image" Target="../media/image23.jpeg"/><Relationship Id="rId4" Type="http://schemas.openxmlformats.org/officeDocument/2006/relationships/image" Target="../media/image18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5.jpeg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ulịc">
            <a:hlinkClick r:id="" action="ppaction://media"/>
            <a:extLst>
              <a:ext uri="{FF2B5EF4-FFF2-40B4-BE49-F238E27FC236}">
                <a16:creationId xmlns:a16="http://schemas.microsoft.com/office/drawing/2014/main" id="{E3467873-4459-7158-C93F-48482F6E0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10903789" y="5898621"/>
            <a:ext cx="915169" cy="84850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04457" y="216938"/>
            <a:ext cx="6466114" cy="1074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FF00"/>
                </a:solidFill>
                <a:latin typeface="+mj-lt"/>
              </a:rPr>
              <a:t>UỶ BAN NHÂN DÂN XÃ MINH THÁI</a:t>
            </a:r>
          </a:p>
          <a:p>
            <a:pPr algn="ctr"/>
            <a:r>
              <a:rPr lang="vi-VN" sz="2800" b="1" dirty="0">
                <a:solidFill>
                  <a:srgbClr val="FFFF00"/>
                </a:solidFill>
                <a:latin typeface="+mj-lt"/>
              </a:rPr>
              <a:t>TRƯỜNG MẦM NON TRỰC THẮNG</a:t>
            </a:r>
            <a:endParaRPr lang="en-US" sz="2800" b="1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8" name="Graphic 7" descr="Angel face with solid fill with solid fill">
            <a:extLst>
              <a:ext uri="{FF2B5EF4-FFF2-40B4-BE49-F238E27FC236}">
                <a16:creationId xmlns:a16="http://schemas.microsoft.com/office/drawing/2014/main" id="{8ED3C010-7948-48EA-58AA-6366604EB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6030"/>
            <a:ext cx="1405812" cy="140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6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EC9E4-300B-D50A-EF39-5AB0F66B7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B156599-7732-0E91-2332-FE102491D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0" name="Hiệu ứng âm thanh vui nhộn dùng để edit video 2021">
            <a:hlinkClick r:id="" action="ppaction://media"/>
            <a:extLst>
              <a:ext uri="{FF2B5EF4-FFF2-40B4-BE49-F238E27FC236}">
                <a16:creationId xmlns:a16="http://schemas.microsoft.com/office/drawing/2014/main" id="{CC1929F1-5313-6E36-6853-85A0B252AE0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92" end="68301.3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3800" y="6017526"/>
            <a:ext cx="609600" cy="609600"/>
          </a:xfrm>
          <a:prstGeom prst="rect">
            <a:avLst/>
          </a:prstGeom>
        </p:spPr>
      </p:pic>
      <p:pic>
        <p:nvPicPr>
          <p:cNvPr id="3" name="Hip Hop Shark - Baby Shark Remix - Kids Choreography - Performance Video - Pinkfong Kids Pop Dance">
            <a:hlinkClick r:id="" action="ppaction://media"/>
            <a:extLst>
              <a:ext uri="{FF2B5EF4-FFF2-40B4-BE49-F238E27FC236}">
                <a16:creationId xmlns:a16="http://schemas.microsoft.com/office/drawing/2014/main" id="{9EDB3651-E62A-367B-A381-F0770C4B32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3818" end="70019.1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1152" y="6188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6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A18E25F-4D07-3DA1-8780-1008366D8E3B}"/>
              </a:ext>
            </a:extLst>
          </p:cNvPr>
          <p:cNvSpPr/>
          <p:nvPr/>
        </p:nvSpPr>
        <p:spPr>
          <a:xfrm>
            <a:off x="10308856" y="4978418"/>
            <a:ext cx="1741714" cy="1861457"/>
          </a:xfrm>
          <a:prstGeom prst="ellipse">
            <a:avLst/>
          </a:prstGeom>
          <a:solidFill>
            <a:srgbClr val="EFFA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5" name="huong dan chơi">
            <a:hlinkClick r:id="" action="ppaction://media"/>
            <a:extLst>
              <a:ext uri="{FF2B5EF4-FFF2-40B4-BE49-F238E27FC236}">
                <a16:creationId xmlns:a16="http://schemas.microsoft.com/office/drawing/2014/main" id="{FC51F108-4608-BDEB-8F55-109E0BAB2A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2147903" cy="683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2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B8F80-3356-9BD4-76D7-D0972BF4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âu hoi">
            <a:hlinkClick r:id="" action="ppaction://media"/>
            <a:extLst>
              <a:ext uri="{FF2B5EF4-FFF2-40B4-BE49-F238E27FC236}">
                <a16:creationId xmlns:a16="http://schemas.microsoft.com/office/drawing/2014/main" id="{0964ECCE-EE3B-18CA-5477-74DCDBD0F0B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153216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>
            <a:extLst>
              <a:ext uri="{FF2B5EF4-FFF2-40B4-BE49-F238E27FC236}">
                <a16:creationId xmlns:a16="http://schemas.microsoft.com/office/drawing/2014/main" id="{7E332532-004F-A973-ED1D-B4E27B263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 r="15881"/>
          <a:stretch>
            <a:fillRect/>
          </a:stretch>
        </p:blipFill>
        <p:spPr bwMode="auto">
          <a:xfrm>
            <a:off x="-76200" y="0"/>
            <a:ext cx="12268200" cy="6858000"/>
          </a:xfrm>
          <a:prstGeom prst="rect">
            <a:avLst/>
          </a:prstGeom>
          <a:blipFill>
            <a:blip r:embed="rId8"/>
            <a:stretch>
              <a:fillRect l="10304" t="9669" r="11063" b="8215"/>
            </a:stretch>
          </a:blipFill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45D71F-6DC9-734A-DC91-7F366A7A50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67" b="92315" l="5000" r="94219">
                        <a14:foregroundMark x1="7292" y1="12407" x2="9792" y2="37685"/>
                        <a14:foregroundMark x1="9792" y1="37685" x2="10208" y2="39259"/>
                        <a14:foregroundMark x1="5052" y1="9259" x2="6198" y2="16759"/>
                        <a14:foregroundMark x1="88958" y1="22593" x2="94219" y2="35648"/>
                        <a14:foregroundMark x1="94219" y1="35648" x2="88750" y2="66574"/>
                        <a14:foregroundMark x1="89948" y1="30278" x2="85208" y2="29815"/>
                        <a14:foregroundMark x1="11042" y1="16481" x2="84219" y2="27500"/>
                        <a14:foregroundMark x1="84219" y1="29259" x2="21563" y2="17963"/>
                        <a14:foregroundMark x1="10938" y1="22593" x2="19583" y2="80093"/>
                        <a14:foregroundMark x1="19583" y1="80093" x2="19583" y2="80093"/>
                        <a14:foregroundMark x1="18333" y1="91296" x2="24531" y2="90185"/>
                        <a14:foregroundMark x1="24531" y1="90185" x2="24531" y2="90185"/>
                        <a14:foregroundMark x1="16563" y1="89722" x2="18333" y2="92315"/>
                        <a14:foregroundMark x1="16146" y1="88704" x2="17500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24496" y="-2237341"/>
            <a:ext cx="17373454" cy="11332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04086D-4784-12F1-09E3-47BDCCADB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23" y="796500"/>
            <a:ext cx="12192000" cy="6953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bé làm gì để </a:t>
            </a:r>
            <a:r>
              <a:rPr lang="en-US" sz="28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bị lạc?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6DD9A5B-51B1-ACD1-EC62-6E33C078279A}"/>
              </a:ext>
            </a:extLst>
          </p:cNvPr>
          <p:cNvSpPr/>
          <p:nvPr/>
        </p:nvSpPr>
        <p:spPr>
          <a:xfrm>
            <a:off x="10318750" y="59959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7A4A416-9216-07FA-100D-119336AC0A96}"/>
              </a:ext>
            </a:extLst>
          </p:cNvPr>
          <p:cNvSpPr/>
          <p:nvPr/>
        </p:nvSpPr>
        <p:spPr>
          <a:xfrm>
            <a:off x="10318750" y="59959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853DE01-71F2-12EB-34DD-D5C1D1822C97}"/>
              </a:ext>
            </a:extLst>
          </p:cNvPr>
          <p:cNvSpPr/>
          <p:nvPr/>
        </p:nvSpPr>
        <p:spPr>
          <a:xfrm>
            <a:off x="10318750" y="599122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31ECF73-6C0F-5E32-B580-0CF903E7F4B1}"/>
              </a:ext>
            </a:extLst>
          </p:cNvPr>
          <p:cNvSpPr/>
          <p:nvPr/>
        </p:nvSpPr>
        <p:spPr>
          <a:xfrm>
            <a:off x="10318750" y="599122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03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56EC202-FC5B-1B89-44AE-673C8E9EE115}"/>
              </a:ext>
            </a:extLst>
          </p:cNvPr>
          <p:cNvSpPr/>
          <p:nvPr/>
        </p:nvSpPr>
        <p:spPr>
          <a:xfrm>
            <a:off x="10318750" y="597693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02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1494F91-0930-C45E-08E0-D9F995D8D027}"/>
              </a:ext>
            </a:extLst>
          </p:cNvPr>
          <p:cNvSpPr/>
          <p:nvPr/>
        </p:nvSpPr>
        <p:spPr>
          <a:xfrm>
            <a:off x="10318750" y="59832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49D59C7-D2F5-0301-8FF4-D4B87D7F55BB}"/>
              </a:ext>
            </a:extLst>
          </p:cNvPr>
          <p:cNvSpPr/>
          <p:nvPr/>
        </p:nvSpPr>
        <p:spPr>
          <a:xfrm>
            <a:off x="10287000" y="599122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HẾT GIỜ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E791BA-2ED0-485F-832E-E970E238A672}"/>
              </a:ext>
            </a:extLst>
          </p:cNvPr>
          <p:cNvGrpSpPr>
            <a:grpSpLocks/>
          </p:cNvGrpSpPr>
          <p:nvPr/>
        </p:nvGrpSpPr>
        <p:grpSpPr bwMode="auto">
          <a:xfrm>
            <a:off x="867815" y="2207569"/>
            <a:ext cx="3811371" cy="3239362"/>
            <a:chOff x="-5108556" y="3864585"/>
            <a:chExt cx="5353876" cy="4385894"/>
          </a:xfrm>
        </p:grpSpPr>
        <p:sp>
          <p:nvSpPr>
            <p:cNvPr id="28691" name="TextBox 13">
              <a:extLst>
                <a:ext uri="{FF2B5EF4-FFF2-40B4-BE49-F238E27FC236}">
                  <a16:creationId xmlns:a16="http://schemas.microsoft.com/office/drawing/2014/main" id="{BCBE4414-52D7-8E06-D600-4CCAC92144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108556" y="7625413"/>
              <a:ext cx="5353876" cy="625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Chạy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lung tung  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9903EFA-E73F-4481-E8DF-53335DA325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6" r="24862"/>
            <a:stretch/>
          </p:blipFill>
          <p:spPr bwMode="auto">
            <a:xfrm>
              <a:off x="-4800211" y="3864585"/>
              <a:ext cx="4319428" cy="3665770"/>
            </a:xfrm>
            <a:prstGeom prst="ellipse">
              <a:avLst/>
            </a:prstGeom>
            <a:ln w="57150">
              <a:solidFill>
                <a:schemeClr val="tx1"/>
              </a:solidFill>
            </a:ln>
            <a:effectLst>
              <a:softEdge rad="112500"/>
            </a:effec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81E64DB-C18D-BA5F-BAF4-7265CE071210}"/>
              </a:ext>
            </a:extLst>
          </p:cNvPr>
          <p:cNvGrpSpPr>
            <a:grpSpLocks/>
          </p:cNvGrpSpPr>
          <p:nvPr/>
        </p:nvGrpSpPr>
        <p:grpSpPr bwMode="auto">
          <a:xfrm>
            <a:off x="4695971" y="2045403"/>
            <a:ext cx="3235232" cy="3476321"/>
            <a:chOff x="2982054" y="4445035"/>
            <a:chExt cx="4744192" cy="2503619"/>
          </a:xfrm>
        </p:grpSpPr>
        <p:sp>
          <p:nvSpPr>
            <p:cNvPr id="28689" name="TextBox 21">
              <a:extLst>
                <a:ext uri="{FF2B5EF4-FFF2-40B4-BE49-F238E27FC236}">
                  <a16:creationId xmlns:a16="http://schemas.microsoft.com/office/drawing/2014/main" id="{FD50E754-651F-6344-AA25-B21E3EBAF2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8638" y="6534558"/>
              <a:ext cx="4111022" cy="41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Xếp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endPara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hướng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endPara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CAF945-4600-870E-9F78-401921A06F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71" t="5094" r="-2469" b="-14387"/>
            <a:stretch/>
          </p:blipFill>
          <p:spPr>
            <a:xfrm>
              <a:off x="2982054" y="4445035"/>
              <a:ext cx="4744192" cy="2031553"/>
            </a:xfrm>
            <a:prstGeom prst="ellipse">
              <a:avLst/>
            </a:prstGeom>
            <a:ln w="57150">
              <a:solidFill>
                <a:schemeClr val="tx1"/>
              </a:solidFill>
            </a:ln>
            <a:effectLst>
              <a:softEdge rad="112500"/>
            </a:effec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C2C56B8-E6D1-2772-C969-99F107E0E0BD}"/>
              </a:ext>
            </a:extLst>
          </p:cNvPr>
          <p:cNvGrpSpPr>
            <a:grpSpLocks/>
          </p:cNvGrpSpPr>
          <p:nvPr/>
        </p:nvGrpSpPr>
        <p:grpSpPr bwMode="auto">
          <a:xfrm>
            <a:off x="8180661" y="2146637"/>
            <a:ext cx="3657867" cy="3214495"/>
            <a:chOff x="6932104" y="4505579"/>
            <a:chExt cx="5519688" cy="2228761"/>
          </a:xfrm>
        </p:grpSpPr>
        <p:sp>
          <p:nvSpPr>
            <p:cNvPr id="28687" name="TextBox 22">
              <a:extLst>
                <a:ext uri="{FF2B5EF4-FFF2-40B4-BE49-F238E27FC236}">
                  <a16:creationId xmlns:a16="http://schemas.microsoft.com/office/drawing/2014/main" id="{0AFF2E23-ADCA-A65F-10FF-8C5DB4B086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2104" y="6414246"/>
              <a:ext cx="5519688" cy="320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endPara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A3218A6C-274C-5CE2-8B46-EC32C39416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18" r="9418"/>
            <a:stretch/>
          </p:blipFill>
          <p:spPr bwMode="auto">
            <a:xfrm>
              <a:off x="7379748" y="4505579"/>
              <a:ext cx="4624399" cy="1849247"/>
            </a:xfrm>
            <a:prstGeom prst="ellipse">
              <a:avLst/>
            </a:prstGeom>
            <a:ln w="57150">
              <a:solidFill>
                <a:schemeClr val="tx1"/>
              </a:solidFill>
            </a:ln>
            <a:effectLst>
              <a:softEdge rad="112500"/>
            </a:effectLst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6429614-083C-F5FB-D6CF-D89722917EC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9873" r="95860">
                        <a14:foregroundMark x1="95223" y1="18125" x2="88106" y2="22315"/>
                        <a14:foregroundMark x1="93631" y1="81250" x2="95860" y2="88125"/>
                        <a14:backgroundMark x1="87580" y1="21250" x2="84395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10"/>
          <a:stretch/>
        </p:blipFill>
        <p:spPr>
          <a:xfrm>
            <a:off x="2796384" y="3900754"/>
            <a:ext cx="1058480" cy="11345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B19776-C282-0693-EA45-27AA29B64D2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750" b="90000" l="1274" r="42357">
                        <a14:foregroundMark x1="3185" y1="61250" x2="5414" y2="62500"/>
                        <a14:foregroundMark x1="4140" y1="63125" x2="1274" y2="63125"/>
                        <a14:foregroundMark x1="39490" y1="10000" x2="39490" y2="8750"/>
                        <a14:foregroundMark x1="39490" y1="9375" x2="39490" y2="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681"/>
          <a:stretch/>
        </p:blipFill>
        <p:spPr>
          <a:xfrm>
            <a:off x="7105398" y="3806922"/>
            <a:ext cx="1058480" cy="11398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E19D23-2ABC-5A1A-23CA-4D500B00B89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9873" r="95860">
                        <a14:foregroundMark x1="95223" y1="18125" x2="88106" y2="22315"/>
                        <a14:foregroundMark x1="93631" y1="81250" x2="95860" y2="88125"/>
                        <a14:backgroundMark x1="87580" y1="21250" x2="84395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10"/>
          <a:stretch/>
        </p:blipFill>
        <p:spPr>
          <a:xfrm>
            <a:off x="10483396" y="3812190"/>
            <a:ext cx="1058480" cy="1134554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2EFAA1CE-BD4C-DA36-02DD-2A425B26D583}"/>
              </a:ext>
            </a:extLst>
          </p:cNvPr>
          <p:cNvSpPr/>
          <p:nvPr/>
        </p:nvSpPr>
        <p:spPr>
          <a:xfrm>
            <a:off x="9036738" y="4171668"/>
            <a:ext cx="717755" cy="26829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609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 è.wv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 è.wv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 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CA51D-68DC-5910-BC6F-6359926DA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au 1">
            <a:hlinkClick r:id="" action="ppaction://media"/>
            <a:extLst>
              <a:ext uri="{FF2B5EF4-FFF2-40B4-BE49-F238E27FC236}">
                <a16:creationId xmlns:a16="http://schemas.microsoft.com/office/drawing/2014/main" id="{86B238AF-6EF1-0189-DCCA-109DABBC898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104542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>
            <a:extLst>
              <a:ext uri="{FF2B5EF4-FFF2-40B4-BE49-F238E27FC236}">
                <a16:creationId xmlns:a16="http://schemas.microsoft.com/office/drawing/2014/main" id="{804E0B38-F658-4986-4D4F-3D808880F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 r="15881"/>
          <a:stretch>
            <a:fillRect/>
          </a:stretch>
        </p:blipFill>
        <p:spPr bwMode="auto">
          <a:xfrm>
            <a:off x="10606" y="0"/>
            <a:ext cx="1226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377540-0C61-C6C1-B27F-155CF46D6C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67" b="92315" l="5000" r="94219">
                        <a14:foregroundMark x1="7292" y1="12407" x2="9792" y2="37685"/>
                        <a14:foregroundMark x1="9792" y1="37685" x2="10208" y2="39259"/>
                        <a14:foregroundMark x1="5052" y1="9259" x2="6198" y2="16759"/>
                        <a14:foregroundMark x1="88958" y1="22593" x2="94219" y2="35648"/>
                        <a14:foregroundMark x1="94219" y1="35648" x2="88750" y2="66574"/>
                        <a14:foregroundMark x1="89948" y1="30278" x2="85208" y2="29815"/>
                        <a14:foregroundMark x1="11042" y1="16481" x2="84219" y2="27500"/>
                        <a14:foregroundMark x1="84219" y1="29259" x2="21563" y2="17963"/>
                        <a14:foregroundMark x1="10938" y1="22593" x2="19583" y2="80093"/>
                        <a14:foregroundMark x1="19583" y1="80093" x2="19583" y2="80093"/>
                        <a14:foregroundMark x1="18333" y1="91296" x2="24531" y2="90185"/>
                        <a14:foregroundMark x1="24531" y1="90185" x2="24531" y2="90185"/>
                        <a14:foregroundMark x1="16563" y1="89722" x2="18333" y2="92315"/>
                        <a14:foregroundMark x1="16146" y1="88704" x2="17500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13396" y="-2046841"/>
            <a:ext cx="17373454" cy="11332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16A4BD-E5A2-0449-D71D-4B6FD37DB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756" y="1142093"/>
            <a:ext cx="11379200" cy="40324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hỏi số 1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628EB0E-5EB9-B048-D38C-94A1146BDF5D}"/>
              </a:ext>
            </a:extLst>
          </p:cNvPr>
          <p:cNvSpPr/>
          <p:nvPr/>
        </p:nvSpPr>
        <p:spPr>
          <a:xfrm>
            <a:off x="10318750" y="59959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8E30920-C2E3-1DE8-61F1-395039E36BE5}"/>
              </a:ext>
            </a:extLst>
          </p:cNvPr>
          <p:cNvSpPr/>
          <p:nvPr/>
        </p:nvSpPr>
        <p:spPr>
          <a:xfrm>
            <a:off x="10318750" y="59959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6F3DCE1-72B7-8580-9804-A099088C7D7B}"/>
              </a:ext>
            </a:extLst>
          </p:cNvPr>
          <p:cNvSpPr/>
          <p:nvPr/>
        </p:nvSpPr>
        <p:spPr>
          <a:xfrm>
            <a:off x="10318750" y="599122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3803CDD-59C4-7B2A-9AE4-77AD02F04502}"/>
              </a:ext>
            </a:extLst>
          </p:cNvPr>
          <p:cNvSpPr/>
          <p:nvPr/>
        </p:nvSpPr>
        <p:spPr>
          <a:xfrm>
            <a:off x="10318750" y="599122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03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A925A2A-500D-BAE0-C116-496FB016E9F4}"/>
              </a:ext>
            </a:extLst>
          </p:cNvPr>
          <p:cNvSpPr/>
          <p:nvPr/>
        </p:nvSpPr>
        <p:spPr>
          <a:xfrm>
            <a:off x="10318750" y="597693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02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907AFE7-3EB9-F3B0-F265-E57400A551F2}"/>
              </a:ext>
            </a:extLst>
          </p:cNvPr>
          <p:cNvSpPr/>
          <p:nvPr/>
        </p:nvSpPr>
        <p:spPr>
          <a:xfrm>
            <a:off x="10318750" y="59832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33B1B30-A640-287C-9DE8-1AE6DCF9118E}"/>
              </a:ext>
            </a:extLst>
          </p:cNvPr>
          <p:cNvSpPr/>
          <p:nvPr/>
        </p:nvSpPr>
        <p:spPr>
          <a:xfrm>
            <a:off x="10287000" y="599122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HẾT GIỜ</a:t>
            </a:r>
          </a:p>
        </p:txBody>
      </p:sp>
      <p:pic>
        <p:nvPicPr>
          <p:cNvPr id="10" name="yeah.m4a">
            <a:hlinkClick r:id="" action="ppaction://media"/>
            <a:extLst>
              <a:ext uri="{FF2B5EF4-FFF2-40B4-BE49-F238E27FC236}">
                <a16:creationId xmlns:a16="http://schemas.microsoft.com/office/drawing/2014/main" id="{0A4E92F9-68BA-B634-3665-F73FC9C2AC0F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91275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992F800-E318-760D-135D-0D694AA8A257}"/>
              </a:ext>
            </a:extLst>
          </p:cNvPr>
          <p:cNvGrpSpPr>
            <a:grpSpLocks/>
          </p:cNvGrpSpPr>
          <p:nvPr/>
        </p:nvGrpSpPr>
        <p:grpSpPr bwMode="auto">
          <a:xfrm>
            <a:off x="787283" y="2878761"/>
            <a:ext cx="7499717" cy="1919436"/>
            <a:chOff x="1314034" y="4280337"/>
            <a:chExt cx="8555680" cy="1506183"/>
          </a:xfrm>
        </p:grpSpPr>
        <p:sp>
          <p:nvSpPr>
            <p:cNvPr id="29715" name="TextBox 21">
              <a:extLst>
                <a:ext uri="{FF2B5EF4-FFF2-40B4-BE49-F238E27FC236}">
                  <a16:creationId xmlns:a16="http://schemas.microsoft.com/office/drawing/2014/main" id="{063C23AC-C29A-54FD-768A-997E932FE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4034" y="4861595"/>
              <a:ext cx="5959643" cy="410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gần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mép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alt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8374" name="Picture 6" descr="PHÒNG TRÁNH ĐUỐI NƯỚC CHO HỌC SINH TRONG MÙA MƯA LŨ">
              <a:extLst>
                <a:ext uri="{FF2B5EF4-FFF2-40B4-BE49-F238E27FC236}">
                  <a16:creationId xmlns:a16="http://schemas.microsoft.com/office/drawing/2014/main" id="{34D62A5F-218E-AEBE-3C75-302625E4AF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/>
            <a:srcRect b="50000"/>
            <a:stretch/>
          </p:blipFill>
          <p:spPr bwMode="auto">
            <a:xfrm>
              <a:off x="6799968" y="4280337"/>
              <a:ext cx="3069746" cy="1506183"/>
            </a:xfrm>
            <a:prstGeom prst="ellipse">
              <a:avLst/>
            </a:prstGeom>
            <a:ln w="57150">
              <a:solidFill>
                <a:schemeClr val="tx1"/>
              </a:solidFill>
            </a:ln>
            <a:effectLst>
              <a:softEdge rad="112500"/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A0EBA85-C036-BA18-541F-7BEC3427ECB8}"/>
              </a:ext>
            </a:extLst>
          </p:cNvPr>
          <p:cNvGrpSpPr>
            <a:grpSpLocks/>
          </p:cNvGrpSpPr>
          <p:nvPr/>
        </p:nvGrpSpPr>
        <p:grpSpPr bwMode="auto">
          <a:xfrm>
            <a:off x="1389193" y="1468555"/>
            <a:ext cx="10494622" cy="2253864"/>
            <a:chOff x="-616838" y="5440422"/>
            <a:chExt cx="8057705" cy="1230339"/>
          </a:xfrm>
        </p:grpSpPr>
        <p:sp>
          <p:nvSpPr>
            <p:cNvPr id="29713" name="TextBox 13">
              <a:extLst>
                <a:ext uri="{FF2B5EF4-FFF2-40B4-BE49-F238E27FC236}">
                  <a16:creationId xmlns:a16="http://schemas.microsoft.com/office/drawing/2014/main" id="{05C51732-B38C-7441-8D64-0C9FB67DF6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16838" y="5774326"/>
              <a:ext cx="5396665" cy="28561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khu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vực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hướng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endParaRPr lang="en-US" alt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8376" name="Picture 8" descr="RITMO Y MOVIMIENTO :: expresion corporal">
              <a:extLst>
                <a:ext uri="{FF2B5EF4-FFF2-40B4-BE49-F238E27FC236}">
                  <a16:creationId xmlns:a16="http://schemas.microsoft.com/office/drawing/2014/main" id="{1770CABE-6A6E-5D75-939A-659F072E69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592182" y="5440422"/>
              <a:ext cx="2848685" cy="1230339"/>
            </a:xfrm>
            <a:prstGeom prst="ellipse">
              <a:avLst/>
            </a:prstGeom>
            <a:ln w="57150">
              <a:solidFill>
                <a:schemeClr val="tx1"/>
              </a:solidFill>
            </a:ln>
            <a:effectLst>
              <a:softEdge rad="112500"/>
            </a:effec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F87CB6-81B1-4268-476A-56D459E9DFD5}"/>
              </a:ext>
            </a:extLst>
          </p:cNvPr>
          <p:cNvGrpSpPr>
            <a:grpSpLocks/>
          </p:cNvGrpSpPr>
          <p:nvPr/>
        </p:nvGrpSpPr>
        <p:grpSpPr bwMode="auto">
          <a:xfrm>
            <a:off x="2789566" y="4387630"/>
            <a:ext cx="7507831" cy="2072174"/>
            <a:chOff x="6466578" y="4397116"/>
            <a:chExt cx="8952611" cy="2156424"/>
          </a:xfrm>
        </p:grpSpPr>
        <p:sp>
          <p:nvSpPr>
            <p:cNvPr id="29711" name="TextBox 22">
              <a:extLst>
                <a:ext uri="{FF2B5EF4-FFF2-40B4-BE49-F238E27FC236}">
                  <a16:creationId xmlns:a16="http://schemas.microsoft.com/office/drawing/2014/main" id="{F0328835-E811-C199-F88F-029F14DFD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6578" y="5270117"/>
              <a:ext cx="5556789" cy="544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chỗ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bụi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rậm</a:t>
              </a:r>
              <a:r>
                <a:rPr lang="en-US" alt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rạp</a:t>
              </a:r>
              <a:endParaRPr lang="en-US" alt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8378" name="Picture 10" descr="Bụi dung miễn Phí Clip nghệ thuật - bụi cây xanh. png tải về - Miễn phí  trong suốt Nhà Máy png Tải về.">
              <a:extLst>
                <a:ext uri="{FF2B5EF4-FFF2-40B4-BE49-F238E27FC236}">
                  <a16:creationId xmlns:a16="http://schemas.microsoft.com/office/drawing/2014/main" id="{7469FDEB-1881-ADD5-084B-5EBBC181B5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2210499" y="4397116"/>
              <a:ext cx="3208690" cy="2156424"/>
            </a:xfrm>
            <a:prstGeom prst="ellipse">
              <a:avLst/>
            </a:prstGeom>
            <a:ln w="57150">
              <a:solidFill>
                <a:schemeClr val="tx1"/>
              </a:solidFill>
            </a:ln>
            <a:effectLst>
              <a:softEdge rad="112500"/>
            </a:effectLst>
          </p:spPr>
        </p:pic>
      </p:grpSp>
      <p:pic>
        <p:nvPicPr>
          <p:cNvPr id="3" name="YEAH">
            <a:hlinkClick r:id="" action="ppaction://media"/>
            <a:extLst>
              <a:ext uri="{FF2B5EF4-FFF2-40B4-BE49-F238E27FC236}">
                <a16:creationId xmlns:a16="http://schemas.microsoft.com/office/drawing/2014/main" id="{C2169C06-D365-61AD-DE71-B66154F35B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844" y="5458696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3A299A-1816-EAF9-D03F-6EE1BCFF49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67" b="92315" l="5000" r="94219">
                        <a14:foregroundMark x1="7292" y1="12407" x2="9792" y2="37685"/>
                        <a14:foregroundMark x1="9792" y1="37685" x2="10208" y2="39259"/>
                        <a14:foregroundMark x1="5052" y1="9259" x2="6198" y2="16759"/>
                        <a14:foregroundMark x1="88958" y1="22593" x2="94219" y2="35648"/>
                        <a14:foregroundMark x1="94219" y1="35648" x2="88750" y2="66574"/>
                        <a14:foregroundMark x1="89948" y1="30278" x2="85208" y2="29815"/>
                        <a14:foregroundMark x1="11042" y1="16481" x2="84219" y2="27500"/>
                        <a14:foregroundMark x1="84219" y1="29259" x2="21563" y2="17963"/>
                        <a14:foregroundMark x1="10938" y1="22593" x2="19583" y2="80093"/>
                        <a14:foregroundMark x1="19583" y1="80093" x2="19583" y2="80093"/>
                        <a14:foregroundMark x1="18333" y1="91296" x2="24531" y2="90185"/>
                        <a14:foregroundMark x1="24531" y1="90185" x2="24531" y2="90185"/>
                        <a14:foregroundMark x1="16563" y1="89722" x2="18333" y2="92315"/>
                        <a14:foregroundMark x1="16146" y1="88704" x2="17500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13396" y="-2046842"/>
            <a:ext cx="17373454" cy="1133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5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F703B-F4B7-1560-EF1F-561359AAD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au2lai">
            <a:hlinkClick r:id="" action="ppaction://media"/>
            <a:extLst>
              <a:ext uri="{FF2B5EF4-FFF2-40B4-BE49-F238E27FC236}">
                <a16:creationId xmlns:a16="http://schemas.microsoft.com/office/drawing/2014/main" id="{8A09EE4F-FD29-DBE5-CE5B-F962B3CA23F5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8.2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169249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>
            <a:extLst>
              <a:ext uri="{FF2B5EF4-FFF2-40B4-BE49-F238E27FC236}">
                <a16:creationId xmlns:a16="http://schemas.microsoft.com/office/drawing/2014/main" id="{EBECCE27-2BFD-4A5C-FF4B-A434295BB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 r="15881"/>
          <a:stretch>
            <a:fillRect/>
          </a:stretch>
        </p:blipFill>
        <p:spPr bwMode="auto">
          <a:xfrm>
            <a:off x="-38100" y="-26987"/>
            <a:ext cx="1226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C06C74-CCDC-9B76-7A0E-8F94E63836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67" b="92315" l="5000" r="94219">
                        <a14:foregroundMark x1="7292" y1="12407" x2="9792" y2="37685"/>
                        <a14:foregroundMark x1="9792" y1="37685" x2="10208" y2="39259"/>
                        <a14:foregroundMark x1="5052" y1="9259" x2="6198" y2="16759"/>
                        <a14:foregroundMark x1="88958" y1="22593" x2="94219" y2="35648"/>
                        <a14:foregroundMark x1="94219" y1="35648" x2="88750" y2="66574"/>
                        <a14:foregroundMark x1="89948" y1="30278" x2="85208" y2="29815"/>
                        <a14:foregroundMark x1="11042" y1="16481" x2="84219" y2="27500"/>
                        <a14:foregroundMark x1="84219" y1="29259" x2="21563" y2="17963"/>
                        <a14:foregroundMark x1="10938" y1="22593" x2="19583" y2="80093"/>
                        <a14:foregroundMark x1="19583" y1="80093" x2="19583" y2="80093"/>
                        <a14:foregroundMark x1="18333" y1="91296" x2="24531" y2="90185"/>
                        <a14:foregroundMark x1="24531" y1="90185" x2="24531" y2="90185"/>
                        <a14:foregroundMark x1="16563" y1="89722" x2="18333" y2="92315"/>
                        <a14:foregroundMark x1="16146" y1="88704" x2="17500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59056" y="-2288968"/>
            <a:ext cx="17373454" cy="11332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FCEB4B-E965-62B5-9DEF-BC8ECC1B3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417" y="730980"/>
            <a:ext cx="12192000" cy="6953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hỏi số 2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tham quan ở </a:t>
            </a:r>
            <a:r>
              <a:rPr lang="en-US" sz="28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nuôi các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gì?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95D79C7-8CD7-A598-BC09-3AB60DEC4A13}"/>
              </a:ext>
            </a:extLst>
          </p:cNvPr>
          <p:cNvSpPr/>
          <p:nvPr/>
        </p:nvSpPr>
        <p:spPr>
          <a:xfrm>
            <a:off x="10318750" y="59959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THỜI GIAN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83375BA-1031-22BB-210A-38C1676420C6}"/>
              </a:ext>
            </a:extLst>
          </p:cNvPr>
          <p:cNvSpPr/>
          <p:nvPr/>
        </p:nvSpPr>
        <p:spPr>
          <a:xfrm>
            <a:off x="10318750" y="5980113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B8F4CC0-71F4-3F1E-FCE1-D4F61D3677DA}"/>
              </a:ext>
            </a:extLst>
          </p:cNvPr>
          <p:cNvSpPr/>
          <p:nvPr/>
        </p:nvSpPr>
        <p:spPr>
          <a:xfrm>
            <a:off x="10337800" y="6010464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F6928D3-0BB7-842C-9686-674AFEF72270}"/>
              </a:ext>
            </a:extLst>
          </p:cNvPr>
          <p:cNvSpPr/>
          <p:nvPr/>
        </p:nvSpPr>
        <p:spPr>
          <a:xfrm>
            <a:off x="10336449" y="5946355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03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39ECF9B-5876-3FFB-2880-014546233215}"/>
              </a:ext>
            </a:extLst>
          </p:cNvPr>
          <p:cNvSpPr/>
          <p:nvPr/>
        </p:nvSpPr>
        <p:spPr>
          <a:xfrm>
            <a:off x="10327600" y="6038016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02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89654D1-A088-F9AA-B40E-F057D43F87AC}"/>
              </a:ext>
            </a:extLst>
          </p:cNvPr>
          <p:cNvSpPr/>
          <p:nvPr/>
        </p:nvSpPr>
        <p:spPr>
          <a:xfrm>
            <a:off x="10279755" y="5980113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ED5A864-7771-ECDC-093A-171D62F6734A}"/>
              </a:ext>
            </a:extLst>
          </p:cNvPr>
          <p:cNvSpPr/>
          <p:nvPr/>
        </p:nvSpPr>
        <p:spPr>
          <a:xfrm>
            <a:off x="10307199" y="5920909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HẾT GIỜ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CE8C23-2C3D-DDA3-FAB1-0B1012ABF90D}"/>
              </a:ext>
            </a:extLst>
          </p:cNvPr>
          <p:cNvGrpSpPr>
            <a:grpSpLocks/>
          </p:cNvGrpSpPr>
          <p:nvPr/>
        </p:nvGrpSpPr>
        <p:grpSpPr bwMode="auto">
          <a:xfrm>
            <a:off x="2351575" y="2080223"/>
            <a:ext cx="3145326" cy="3276323"/>
            <a:chOff x="3646410" y="3219405"/>
            <a:chExt cx="4111023" cy="3637783"/>
          </a:xfrm>
        </p:grpSpPr>
        <p:sp>
          <p:nvSpPr>
            <p:cNvPr id="32785" name="TextBox 21">
              <a:extLst>
                <a:ext uri="{FF2B5EF4-FFF2-40B4-BE49-F238E27FC236}">
                  <a16:creationId xmlns:a16="http://schemas.microsoft.com/office/drawing/2014/main" id="{2F7987F3-F903-3A5F-E1DB-748F1D2348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410" y="6341213"/>
              <a:ext cx="4111023" cy="515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Trêu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chọc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9334" name="Picture 6" descr="Cậu Bé Trêu Chọc Chú Chó Nhỏ Hình minh họa Sẵn có - Tải xuống Hình ảnh Ngay  bây giờ - Trêu chọc, Chó, Trẻ em - Tuổi - iStock">
              <a:extLst>
                <a:ext uri="{FF2B5EF4-FFF2-40B4-BE49-F238E27FC236}">
                  <a16:creationId xmlns:a16="http://schemas.microsoft.com/office/drawing/2014/main" id="{7FAD4691-F2AB-E69A-EB3D-D85EADF3DE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871688" y="3219405"/>
              <a:ext cx="3660466" cy="2819414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EE6EB50-2392-DAF9-9FB1-4692DD92FEDE}"/>
              </a:ext>
            </a:extLst>
          </p:cNvPr>
          <p:cNvGrpSpPr/>
          <p:nvPr/>
        </p:nvGrpSpPr>
        <p:grpSpPr>
          <a:xfrm>
            <a:off x="5874583" y="1974521"/>
            <a:ext cx="4405172" cy="3351926"/>
            <a:chOff x="3911591" y="2090510"/>
            <a:chExt cx="4111625" cy="2860274"/>
          </a:xfrm>
        </p:grpSpPr>
        <p:sp>
          <p:nvSpPr>
            <p:cNvPr id="32787" name="TextBox 13">
              <a:extLst>
                <a:ext uri="{FF2B5EF4-FFF2-40B4-BE49-F238E27FC236}">
                  <a16:creationId xmlns:a16="http://schemas.microsoft.com/office/drawing/2014/main" id="{1493FE93-AF67-BFE8-B4E5-AEFACEF5C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1591" y="4550674"/>
              <a:ext cx="411162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khoảng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toàn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A0B416F-DE48-1F87-DFFA-8543437EB5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1837"/>
            <a:stretch/>
          </p:blipFill>
          <p:spPr bwMode="auto">
            <a:xfrm>
              <a:off x="4435523" y="2090510"/>
              <a:ext cx="3029803" cy="222567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4" name="YEAH">
            <a:hlinkClick r:id="" action="ppaction://media"/>
            <a:extLst>
              <a:ext uri="{FF2B5EF4-FFF2-40B4-BE49-F238E27FC236}">
                <a16:creationId xmlns:a16="http://schemas.microsoft.com/office/drawing/2014/main" id="{D570CFE3-E403-B8C8-8476-83134BE6F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4825" y="6210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7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125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1E011-B73D-316E-FCD6-64D0F03E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au 3">
            <a:hlinkClick r:id="" action="ppaction://media"/>
            <a:extLst>
              <a:ext uri="{FF2B5EF4-FFF2-40B4-BE49-F238E27FC236}">
                <a16:creationId xmlns:a16="http://schemas.microsoft.com/office/drawing/2014/main" id="{1CAB69C1-C67D-6842-3294-5B80ADCE47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335521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>
            <a:extLst>
              <a:ext uri="{FF2B5EF4-FFF2-40B4-BE49-F238E27FC236}">
                <a16:creationId xmlns:a16="http://schemas.microsoft.com/office/drawing/2014/main" id="{2A6DB302-3D61-CEA1-8066-2B0AAAF34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 r="15881"/>
          <a:stretch>
            <a:fillRect/>
          </a:stretch>
        </p:blipFill>
        <p:spPr bwMode="auto">
          <a:xfrm>
            <a:off x="-76200" y="0"/>
            <a:ext cx="1226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D9F2EF-D731-4190-D0DD-33C5848714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67" b="92315" l="5000" r="94219">
                        <a14:foregroundMark x1="7292" y1="12407" x2="9792" y2="37685"/>
                        <a14:foregroundMark x1="9792" y1="37685" x2="10208" y2="39259"/>
                        <a14:foregroundMark x1="5052" y1="9259" x2="6198" y2="16759"/>
                        <a14:foregroundMark x1="88958" y1="22593" x2="94219" y2="35648"/>
                        <a14:foregroundMark x1="94219" y1="35648" x2="88750" y2="66574"/>
                        <a14:foregroundMark x1="89948" y1="30278" x2="85208" y2="29815"/>
                        <a14:foregroundMark x1="11042" y1="16481" x2="84219" y2="27500"/>
                        <a14:foregroundMark x1="84219" y1="29259" x2="21563" y2="17963"/>
                        <a14:foregroundMark x1="10938" y1="22593" x2="19583" y2="80093"/>
                        <a14:foregroundMark x1="19583" y1="80093" x2="19583" y2="80093"/>
                        <a14:foregroundMark x1="18333" y1="91296" x2="24531" y2="90185"/>
                        <a14:foregroundMark x1="24531" y1="90185" x2="24531" y2="90185"/>
                        <a14:foregroundMark x1="16563" y1="89722" x2="18333" y2="92315"/>
                        <a14:foregroundMark x1="16146" y1="88704" x2="17500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45408" y="-2237341"/>
            <a:ext cx="17373454" cy="113326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0C3856-A09B-9350-FB95-234EEFBB8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029" y="779215"/>
            <a:ext cx="10120620" cy="7794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Quy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chèo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YEAH">
            <a:hlinkClick r:id="" action="ppaction://media"/>
            <a:extLst>
              <a:ext uri="{FF2B5EF4-FFF2-40B4-BE49-F238E27FC236}">
                <a16:creationId xmlns:a16="http://schemas.microsoft.com/office/drawing/2014/main" id="{540F2246-ABA5-E295-3F71-D96E465C29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38458" y="6437579"/>
            <a:ext cx="609600" cy="609600"/>
          </a:xfrm>
          <a:prstGeom prst="rect">
            <a:avLst/>
          </a:prstGeom>
        </p:spPr>
      </p:pic>
      <p:pic>
        <p:nvPicPr>
          <p:cNvPr id="5" name="1">
            <a:hlinkClick r:id="" action="ppaction://media"/>
            <a:extLst>
              <a:ext uri="{FF2B5EF4-FFF2-40B4-BE49-F238E27FC236}">
                <a16:creationId xmlns:a16="http://schemas.microsoft.com/office/drawing/2014/main" id="{DC64BA12-A81B-32EF-7FB2-06DF3FFD62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22021" y="6321468"/>
            <a:ext cx="487363" cy="48736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B7886F6-BBC9-B829-4A30-7242311F3B4C}"/>
              </a:ext>
            </a:extLst>
          </p:cNvPr>
          <p:cNvGrpSpPr/>
          <p:nvPr/>
        </p:nvGrpSpPr>
        <p:grpSpPr>
          <a:xfrm>
            <a:off x="22225" y="2192890"/>
            <a:ext cx="4111626" cy="3327018"/>
            <a:chOff x="-141287" y="2195937"/>
            <a:chExt cx="4111626" cy="3327018"/>
          </a:xfrm>
        </p:grpSpPr>
        <p:sp>
          <p:nvSpPr>
            <p:cNvPr id="31763" name="TextBox 13">
              <a:extLst>
                <a:ext uri="{FF2B5EF4-FFF2-40B4-BE49-F238E27FC236}">
                  <a16:creationId xmlns:a16="http://schemas.microsoft.com/office/drawing/2014/main" id="{9F20E442-896E-2714-C102-E934ECA84A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41287" y="5122990"/>
              <a:ext cx="4111626" cy="3999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Thò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tay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nghịch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1D3ECD1-6A29-C3AD-1207-B6CE61751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9" t="14265" r="11316"/>
            <a:stretch/>
          </p:blipFill>
          <p:spPr>
            <a:xfrm>
              <a:off x="438150" y="2195937"/>
              <a:ext cx="3498792" cy="269280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273FF2-9F41-A549-DC81-19D71A847612}"/>
              </a:ext>
            </a:extLst>
          </p:cNvPr>
          <p:cNvGrpSpPr/>
          <p:nvPr/>
        </p:nvGrpSpPr>
        <p:grpSpPr>
          <a:xfrm>
            <a:off x="4132262" y="2175146"/>
            <a:ext cx="3562349" cy="3344762"/>
            <a:chOff x="4132262" y="2175146"/>
            <a:chExt cx="3562349" cy="3344762"/>
          </a:xfrm>
        </p:grpSpPr>
        <p:sp>
          <p:nvSpPr>
            <p:cNvPr id="31761" name="TextBox 21">
              <a:extLst>
                <a:ext uri="{FF2B5EF4-FFF2-40B4-BE49-F238E27FC236}">
                  <a16:creationId xmlns:a16="http://schemas.microsoft.com/office/drawing/2014/main" id="{A971EB4C-B5CA-1B12-395E-C07146B797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262" y="5153474"/>
              <a:ext cx="3562349" cy="366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Nô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đùa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thuyền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E990641-847A-2192-B3EF-CFA0A67C8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1238" y="2175146"/>
              <a:ext cx="3194418" cy="270460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6ED99DF-4814-DC20-446F-11BE1E0DA064}"/>
              </a:ext>
            </a:extLst>
          </p:cNvPr>
          <p:cNvGrpSpPr/>
          <p:nvPr/>
        </p:nvGrpSpPr>
        <p:grpSpPr>
          <a:xfrm>
            <a:off x="7694611" y="2175146"/>
            <a:ext cx="4110037" cy="3362603"/>
            <a:chOff x="7694611" y="2175146"/>
            <a:chExt cx="4110037" cy="3362603"/>
          </a:xfrm>
        </p:grpSpPr>
        <p:sp>
          <p:nvSpPr>
            <p:cNvPr id="31759" name="TextBox 22">
              <a:extLst>
                <a:ext uri="{FF2B5EF4-FFF2-40B4-BE49-F238E27FC236}">
                  <a16:creationId xmlns:a16="http://schemas.microsoft.com/office/drawing/2014/main" id="{C0886404-22EC-2733-9A8C-7EC3025B3F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4611" y="5137639"/>
              <a:ext cx="41100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Mặc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áo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phao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9D22A4D-76D1-53A8-2A3D-E2A5112A7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06" t="19121" r="9165" b="16177"/>
            <a:stretch/>
          </p:blipFill>
          <p:spPr>
            <a:xfrm>
              <a:off x="7985212" y="2175146"/>
              <a:ext cx="3819436" cy="265421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6683CC-9513-E5B4-A723-F2465A8E889F}"/>
              </a:ext>
            </a:extLst>
          </p:cNvPr>
          <p:cNvSpPr/>
          <p:nvPr/>
        </p:nvSpPr>
        <p:spPr>
          <a:xfrm>
            <a:off x="10318750" y="599598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THỜI GIAN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016B32-FA8B-2392-509C-D69D9C68CC7B}"/>
              </a:ext>
            </a:extLst>
          </p:cNvPr>
          <p:cNvSpPr/>
          <p:nvPr/>
        </p:nvSpPr>
        <p:spPr>
          <a:xfrm>
            <a:off x="10318750" y="5977958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46C5AC-50F6-4F15-385C-A12B6177A08A}"/>
              </a:ext>
            </a:extLst>
          </p:cNvPr>
          <p:cNvSpPr/>
          <p:nvPr/>
        </p:nvSpPr>
        <p:spPr>
          <a:xfrm>
            <a:off x="10318750" y="5978499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013D378-5BDB-D7C8-E308-01ADCFBCC500}"/>
              </a:ext>
            </a:extLst>
          </p:cNvPr>
          <p:cNvSpPr/>
          <p:nvPr/>
        </p:nvSpPr>
        <p:spPr>
          <a:xfrm>
            <a:off x="10337800" y="5992450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B8F6A6-A94F-C680-FC22-A5DEA30690AB}"/>
              </a:ext>
            </a:extLst>
          </p:cNvPr>
          <p:cNvSpPr/>
          <p:nvPr/>
        </p:nvSpPr>
        <p:spPr>
          <a:xfrm>
            <a:off x="10318750" y="5991381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6CE2B8-EABB-E05D-3504-23D604F5D571}"/>
              </a:ext>
            </a:extLst>
          </p:cNvPr>
          <p:cNvSpPr/>
          <p:nvPr/>
        </p:nvSpPr>
        <p:spPr>
          <a:xfrm>
            <a:off x="10328275" y="6008082"/>
            <a:ext cx="1873250" cy="839787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dirty="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0DCD59-9D34-6490-6826-95E5FD6B5436}"/>
              </a:ext>
            </a:extLst>
          </p:cNvPr>
          <p:cNvSpPr/>
          <p:nvPr/>
        </p:nvSpPr>
        <p:spPr>
          <a:xfrm>
            <a:off x="10299700" y="6011312"/>
            <a:ext cx="1873250" cy="839788"/>
          </a:xfrm>
          <a:prstGeom prst="roundRect">
            <a:avLst/>
          </a:prstGeom>
          <a:solidFill>
            <a:srgbClr val="FFCC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56650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Oval 137">
            <a:extLst>
              <a:ext uri="{FF2B5EF4-FFF2-40B4-BE49-F238E27FC236}">
                <a16:creationId xmlns:a16="http://schemas.microsoft.com/office/drawing/2014/main" id="{9514DD53-FFD0-4F10-7B03-1D3807FD9641}"/>
              </a:ext>
            </a:extLst>
          </p:cNvPr>
          <p:cNvSpPr/>
          <p:nvPr/>
        </p:nvSpPr>
        <p:spPr>
          <a:xfrm>
            <a:off x="10029615" y="5331842"/>
            <a:ext cx="2082800" cy="1471612"/>
          </a:xfrm>
          <a:prstGeom prst="ellipse">
            <a:avLst/>
          </a:prstGeom>
          <a:solidFill>
            <a:srgbClr val="F0F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483" name="TextBox 1">
            <a:extLst>
              <a:ext uri="{FF2B5EF4-FFF2-40B4-BE49-F238E27FC236}">
                <a16:creationId xmlns:a16="http://schemas.microsoft.com/office/drawing/2014/main" id="{3961CA73-FD48-771C-2BEB-51C887F3A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7707" y="288561"/>
            <a:ext cx="46312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TRƯỜNG MẦM NON </a:t>
            </a:r>
            <a:r>
              <a:rPr lang="en-US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BA TRẠI B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6A7C97D-8B4D-A1DD-3AFD-CF9C32BFF514}"/>
              </a:ext>
            </a:extLst>
          </p:cNvPr>
          <p:cNvGrpSpPr/>
          <p:nvPr/>
        </p:nvGrpSpPr>
        <p:grpSpPr>
          <a:xfrm>
            <a:off x="4879281" y="890802"/>
            <a:ext cx="6848747" cy="1035968"/>
            <a:chOff x="3857300" y="1111911"/>
            <a:chExt cx="6516302" cy="1035968"/>
          </a:xfrm>
        </p:grpSpPr>
        <p:sp>
          <p:nvSpPr>
            <p:cNvPr id="20484" name="TextBox 2">
              <a:extLst>
                <a:ext uri="{FF2B5EF4-FFF2-40B4-BE49-F238E27FC236}">
                  <a16:creationId xmlns:a16="http://schemas.microsoft.com/office/drawing/2014/main" id="{78C7547E-9042-C2A8-FCB6-BC7482871E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5787" y="1111911"/>
              <a:ext cx="318640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THÔNG BÁO</a:t>
              </a:r>
            </a:p>
          </p:txBody>
        </p:sp>
        <p:sp>
          <p:nvSpPr>
            <p:cNvPr id="20485" name="TextBox 3">
              <a:extLst>
                <a:ext uri="{FF2B5EF4-FFF2-40B4-BE49-F238E27FC236}">
                  <a16:creationId xmlns:a16="http://schemas.microsoft.com/office/drawing/2014/main" id="{802E9ACE-E78E-016F-13B1-8C9466480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7300" y="1716992"/>
              <a:ext cx="651630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TỔ CHỨC THAM QUAN DÃ NGOẠI CHO CÁC BÉ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14029" y="750226"/>
            <a:ext cx="5013024" cy="5481762"/>
            <a:chOff x="114029" y="54752"/>
            <a:chExt cx="5013024" cy="5220767"/>
          </a:xfrm>
        </p:grpSpPr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39BDEA58-FC0F-7E15-D848-161E86BAFE3D}"/>
                </a:ext>
              </a:extLst>
            </p:cNvPr>
            <p:cNvSpPr/>
            <p:nvPr/>
          </p:nvSpPr>
          <p:spPr>
            <a:xfrm>
              <a:off x="1647733" y="54752"/>
              <a:ext cx="1710223" cy="1476740"/>
            </a:xfrm>
            <a:prstGeom prst="hexagon">
              <a:avLst/>
            </a:prstGeom>
            <a:blipFill>
              <a:blip r:embed="rId4"/>
              <a:stretch>
                <a:fillRect l="640" t="-5528" r="-9180" b="-201"/>
              </a:stretch>
            </a:blip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066A9DFA-31C7-CFDD-C023-4A9C7FA3239A}"/>
                </a:ext>
              </a:extLst>
            </p:cNvPr>
            <p:cNvSpPr/>
            <p:nvPr/>
          </p:nvSpPr>
          <p:spPr>
            <a:xfrm>
              <a:off x="3042431" y="822889"/>
              <a:ext cx="1710223" cy="1476740"/>
            </a:xfrm>
            <a:prstGeom prst="hexagon">
              <a:avLst/>
            </a:prstGeom>
            <a:blipFill>
              <a:blip r:embed="rId5"/>
              <a:stretch>
                <a:fillRect l="640" t="-5528" r="-9180" b="-201"/>
              </a:stretch>
            </a:blip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            </a:t>
              </a:r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5968B001-8ACA-6763-DCA4-C59B4F6F0D5F}"/>
                </a:ext>
              </a:extLst>
            </p:cNvPr>
            <p:cNvSpPr/>
            <p:nvPr/>
          </p:nvSpPr>
          <p:spPr>
            <a:xfrm>
              <a:off x="114029" y="2336255"/>
              <a:ext cx="1830975" cy="1401167"/>
            </a:xfrm>
            <a:prstGeom prst="hexagon">
              <a:avLst/>
            </a:prstGeom>
            <a:blipFill>
              <a:blip r:embed="rId6"/>
              <a:stretch>
                <a:fillRect l="640" t="-5528" r="-9180" b="-201"/>
              </a:stretch>
            </a:blip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E9EB8B26-18EA-B29D-BCF6-D9731D2C7873}"/>
                </a:ext>
              </a:extLst>
            </p:cNvPr>
            <p:cNvSpPr/>
            <p:nvPr/>
          </p:nvSpPr>
          <p:spPr>
            <a:xfrm>
              <a:off x="126408" y="850166"/>
              <a:ext cx="1830975" cy="1426554"/>
            </a:xfrm>
            <a:prstGeom prst="hexagon">
              <a:avLst/>
            </a:prstGeom>
            <a:blipFill>
              <a:blip r:embed="rId7"/>
              <a:stretch>
                <a:fillRect l="-8540" t="-4465" b="-1263"/>
              </a:stretch>
            </a:blip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xagon 7"/>
            <p:cNvSpPr/>
            <p:nvPr/>
          </p:nvSpPr>
          <p:spPr>
            <a:xfrm>
              <a:off x="1653048" y="2351343"/>
              <a:ext cx="3474005" cy="2924176"/>
            </a:xfrm>
            <a:prstGeom prst="hexagon">
              <a:avLst/>
            </a:prstGeom>
            <a:blipFill dpi="0"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66E3AA16-CF5C-47A9-309C-83A4E797AB66}"/>
                </a:ext>
              </a:extLst>
            </p:cNvPr>
            <p:cNvSpPr/>
            <p:nvPr/>
          </p:nvSpPr>
          <p:spPr>
            <a:xfrm>
              <a:off x="1635193" y="1606115"/>
              <a:ext cx="1710223" cy="1439088"/>
            </a:xfrm>
            <a:prstGeom prst="hexagon">
              <a:avLst/>
            </a:prstGeom>
            <a:blipFill>
              <a:blip r:embed="rId9"/>
              <a:stretch>
                <a:fillRect l="640" t="-5528" r="-9180" b="-201"/>
              </a:stretch>
            </a:blip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5209422" y="191656"/>
            <a:ext cx="5940107" cy="558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+mj-lt"/>
              </a:rPr>
              <a:t>TRƯỜNG MẦM </a:t>
            </a:r>
            <a:r>
              <a:rPr lang="vi-VN" sz="2400" b="1">
                <a:solidFill>
                  <a:srgbClr val="FF0000"/>
                </a:solidFill>
                <a:latin typeface="+mj-lt"/>
              </a:rPr>
              <a:t>NON TRỰC THẮNG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Vườn Quốc Gia Ba Vi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56472" y="472224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3333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ip Hop Shark - Baby Shark Remix - Kids Choreography - Performance Video - Pinkfong Kids Pop Dance">
            <a:hlinkClick r:id="" action="ppaction://media"/>
            <a:extLst>
              <a:ext uri="{FF2B5EF4-FFF2-40B4-BE49-F238E27FC236}">
                <a16:creationId xmlns:a16="http://schemas.microsoft.com/office/drawing/2014/main" id="{6CBE2992-9C2D-232B-2F55-269A522ACDDB}"/>
              </a:ext>
            </a:extLst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48" end="12939.1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4425" y="6289675"/>
            <a:ext cx="406400" cy="40640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69078" cy="131934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96343" y="195308"/>
            <a:ext cx="6270172" cy="1325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FF00"/>
                </a:solidFill>
                <a:latin typeface="+mj-lt"/>
              </a:rPr>
              <a:t>UỶ BAN NHÂN DÂN XÃ MINH THÁI</a:t>
            </a:r>
          </a:p>
          <a:p>
            <a:pPr algn="ctr"/>
            <a:r>
              <a:rPr lang="vi-VN" sz="2800" b="1" dirty="0">
                <a:solidFill>
                  <a:srgbClr val="FFFF00"/>
                </a:solidFill>
                <a:latin typeface="+mj-lt"/>
              </a:rPr>
              <a:t>TRƯỜNG MẦM NON TRỰC THẮNG</a:t>
            </a:r>
            <a:endParaRPr lang="en-US" sz="2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53A4EC70-C8B0-DA24-9B9B-EE1FDDD89832}"/>
              </a:ext>
            </a:extLst>
          </p:cNvPr>
          <p:cNvSpPr/>
          <p:nvPr/>
        </p:nvSpPr>
        <p:spPr>
          <a:xfrm>
            <a:off x="-195942" y="-111986"/>
            <a:ext cx="2099387" cy="1632857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7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1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6726D-FE47-300E-ECD6-7A2AEFD80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69078" cy="125403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96342" y="116931"/>
            <a:ext cx="6402977" cy="1325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FF00"/>
                </a:solidFill>
                <a:latin typeface="+mj-lt"/>
              </a:rPr>
              <a:t>UỶ BAN NHÂN DÂN XÃ MINH THÁI</a:t>
            </a:r>
          </a:p>
          <a:p>
            <a:pPr algn="ctr"/>
            <a:r>
              <a:rPr lang="vi-VN" sz="2800" b="1" dirty="0">
                <a:solidFill>
                  <a:srgbClr val="FFFF00"/>
                </a:solidFill>
                <a:latin typeface="+mj-lt"/>
              </a:rPr>
              <a:t>TRƯỜNG MẦM NON TRỰC THẮNG</a:t>
            </a:r>
            <a:endParaRPr lang="en-US" sz="2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1F8BBA43-E3EE-BCEB-8B72-B64BDF5FE734}"/>
              </a:ext>
            </a:extLst>
          </p:cNvPr>
          <p:cNvSpPr/>
          <p:nvPr/>
        </p:nvSpPr>
        <p:spPr>
          <a:xfrm>
            <a:off x="-183502" y="-79081"/>
            <a:ext cx="2043404" cy="1520235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60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C16B51-16D8-368C-6AAE-C980B66A4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1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9166" y="274321"/>
            <a:ext cx="8895805" cy="509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+mj-lt"/>
              </a:rPr>
              <a:t>THỜI TIẾT NGÀY 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3</a:t>
            </a:r>
            <a:r>
              <a:rPr lang="vi-VN" sz="3600" b="1" dirty="0">
                <a:solidFill>
                  <a:schemeClr val="tx1"/>
                </a:solidFill>
                <a:latin typeface="+mj-lt"/>
              </a:rPr>
              <a:t> THÁNG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1</a:t>
            </a:r>
            <a:r>
              <a:rPr lang="vi-VN" sz="3600" b="1" dirty="0">
                <a:solidFill>
                  <a:schemeClr val="tx1"/>
                </a:solidFill>
                <a:latin typeface="+mj-lt"/>
              </a:rPr>
              <a:t> NĂM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3600" b="1" dirty="0">
                <a:solidFill>
                  <a:schemeClr val="tx1"/>
                </a:solidFill>
                <a:latin typeface="+mj-lt"/>
              </a:rPr>
              <a:t>2025 </a:t>
            </a:r>
            <a:endParaRPr lang="en-US" sz="3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CE4F05-4CE2-6FAA-C146-4CCF9BC487CF}"/>
              </a:ext>
            </a:extLst>
          </p:cNvPr>
          <p:cNvSpPr/>
          <p:nvPr/>
        </p:nvSpPr>
        <p:spPr>
          <a:xfrm>
            <a:off x="3424334" y="1305353"/>
            <a:ext cx="5756988" cy="9797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/>
              <a:t>XÃ MINH THÁI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31041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A033-A8F2-B66F-6ACD-032E1AC17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troi nag">
            <a:hlinkClick r:id="" action="ppaction://media"/>
            <a:extLst>
              <a:ext uri="{FF2B5EF4-FFF2-40B4-BE49-F238E27FC236}">
                <a16:creationId xmlns:a16="http://schemas.microsoft.com/office/drawing/2014/main" id="{7DABAE27-E79B-C823-2940-039CFA7ABBB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272006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ip Hop Shark - Baby Shark Remix - Kids Choreography - Performance Video - Pinkfong Kids Pop Dance">
            <a:hlinkClick r:id="" action="ppaction://media"/>
            <a:extLst>
              <a:ext uri="{FF2B5EF4-FFF2-40B4-BE49-F238E27FC236}">
                <a16:creationId xmlns:a16="http://schemas.microsoft.com/office/drawing/2014/main" id="{02E96C24-3864-67E0-4F31-617082C6E6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818" end="12097.1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55021" y="6248400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96343" y="244930"/>
            <a:ext cx="6494106" cy="907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FF00"/>
                </a:solidFill>
                <a:latin typeface="+mj-lt"/>
              </a:rPr>
              <a:t>UỶ BAN NHÂN DÂN XÃ MINH THÁI</a:t>
            </a:r>
          </a:p>
          <a:p>
            <a:pPr algn="ctr"/>
            <a:r>
              <a:rPr lang="vi-VN" sz="2800" b="1" dirty="0">
                <a:solidFill>
                  <a:srgbClr val="FFFF00"/>
                </a:solidFill>
                <a:latin typeface="+mj-lt"/>
              </a:rPr>
              <a:t>TRƯỜNG MẦM NON TRỰC THẮNG</a:t>
            </a:r>
            <a:endParaRPr lang="en-US" sz="2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B2B2E0A4-164F-F23B-FB3E-8CD8CAD77F32}"/>
              </a:ext>
            </a:extLst>
          </p:cNvPr>
          <p:cNvSpPr/>
          <p:nvPr/>
        </p:nvSpPr>
        <p:spPr>
          <a:xfrm>
            <a:off x="-74645" y="0"/>
            <a:ext cx="1567543" cy="135293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1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ip Hop Shark - Baby Shark Remix - Kids Choreography - Performance Video - Pinkfong Kids Pop Dance">
            <a:hlinkClick r:id="" action="ppaction://media"/>
            <a:extLst>
              <a:ext uri="{FF2B5EF4-FFF2-40B4-BE49-F238E27FC236}">
                <a16:creationId xmlns:a16="http://schemas.microsoft.com/office/drawing/2014/main" id="{02E96C24-3864-67E0-4F31-617082C6E6E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818" end="12097.1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55021" y="62484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69078" cy="12801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96343" y="244930"/>
            <a:ext cx="6438122" cy="907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FF00"/>
                </a:solidFill>
                <a:latin typeface="+mj-lt"/>
              </a:rPr>
              <a:t>UỶ BAN NHÂN DÂN XÃ MINH THÁI</a:t>
            </a:r>
          </a:p>
          <a:p>
            <a:pPr algn="ctr"/>
            <a:r>
              <a:rPr lang="vi-VN" sz="2800" b="1" dirty="0">
                <a:solidFill>
                  <a:srgbClr val="FFFF00"/>
                </a:solidFill>
                <a:latin typeface="+mj-lt"/>
              </a:rPr>
              <a:t>TRƯỜNG MẦM NON TRỰC THẮNG</a:t>
            </a:r>
            <a:endParaRPr lang="en-US" sz="2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B3812ADC-B541-A1E9-579C-A882A337F933}"/>
              </a:ext>
            </a:extLst>
          </p:cNvPr>
          <p:cNvSpPr/>
          <p:nvPr/>
        </p:nvSpPr>
        <p:spPr>
          <a:xfrm>
            <a:off x="-167893" y="-56917"/>
            <a:ext cx="1754097" cy="1511559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7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39B4A84-6CC9-A1A3-813B-56CF556B527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A41ABF9-97D8-4D09-4CF3-818A43C17B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2722" y="31978"/>
            <a:ext cx="105156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§å dïng b¶o vÖ c¬ thÓ khi trêi n¾ng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910486-A82F-42A2-C853-F0899D8E3590}"/>
              </a:ext>
            </a:extLst>
          </p:cNvPr>
          <p:cNvGrpSpPr/>
          <p:nvPr/>
        </p:nvGrpSpPr>
        <p:grpSpPr>
          <a:xfrm>
            <a:off x="32646" y="802046"/>
            <a:ext cx="2812007" cy="2963873"/>
            <a:chOff x="866730" y="986475"/>
            <a:chExt cx="2812007" cy="2963873"/>
          </a:xfrm>
        </p:grpSpPr>
        <p:pic>
          <p:nvPicPr>
            <p:cNvPr id="12" name="Picture 4" descr="Áo chống nắng Uniqlo trẻ em thun lạnh - TE03">
              <a:extLst>
                <a:ext uri="{FF2B5EF4-FFF2-40B4-BE49-F238E27FC236}">
                  <a16:creationId xmlns:a16="http://schemas.microsoft.com/office/drawing/2014/main" id="{5C64FE12-96A4-43B2-F5DB-A44AC93F69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949" y="986475"/>
              <a:ext cx="2456813" cy="2456813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4DA3E9B-FE7E-49C9-5526-A1532FD89DED}"/>
                </a:ext>
              </a:extLst>
            </p:cNvPr>
            <p:cNvSpPr/>
            <p:nvPr/>
          </p:nvSpPr>
          <p:spPr>
            <a:xfrm>
              <a:off x="866730" y="3494369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Áo chèng n¾ng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28A1FA-7835-C9F7-5440-97D0108E6780}"/>
              </a:ext>
            </a:extLst>
          </p:cNvPr>
          <p:cNvGrpSpPr/>
          <p:nvPr/>
        </p:nvGrpSpPr>
        <p:grpSpPr>
          <a:xfrm>
            <a:off x="2905300" y="831131"/>
            <a:ext cx="2812007" cy="2959573"/>
            <a:chOff x="4451517" y="959214"/>
            <a:chExt cx="2812007" cy="2959573"/>
          </a:xfrm>
        </p:grpSpPr>
        <p:pic>
          <p:nvPicPr>
            <p:cNvPr id="3074" name="Picture 2" descr="Kính mát cho em bé, trẻ nhỏ - HMK Eyewear">
              <a:extLst>
                <a:ext uri="{FF2B5EF4-FFF2-40B4-BE49-F238E27FC236}">
                  <a16:creationId xmlns:a16="http://schemas.microsoft.com/office/drawing/2014/main" id="{0D0FA599-4898-F6D5-070F-A8A50A7573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6711" y="959214"/>
              <a:ext cx="2456813" cy="2456813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CFF127-079D-2304-36A3-6CA2A941499C}"/>
                </a:ext>
              </a:extLst>
            </p:cNvPr>
            <p:cNvSpPr/>
            <p:nvPr/>
          </p:nvSpPr>
          <p:spPr>
            <a:xfrm>
              <a:off x="4451517" y="3462808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KÝnh m¾t</a:t>
              </a:r>
            </a:p>
          </p:txBody>
        </p:sp>
      </p:grp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AFE621D-F778-7F4F-5724-9845B8500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96" b="97593" l="10000" r="90000">
                        <a14:foregroundMark x1="68750" y1="91667" x2="71927" y2="91667"/>
                        <a14:foregroundMark x1="79688" y1="39259" x2="79323" y2="42407"/>
                        <a14:foregroundMark x1="66979" y1="97593" x2="71719" y2="82037"/>
                        <a14:foregroundMark x1="71719" y1="82037" x2="64115" y2="78519"/>
                        <a14:foregroundMark x1="64115" y1="78519" x2="60469" y2="80648"/>
                        <a14:foregroundMark x1="62604" y1="9167" x2="62604" y2="9167"/>
                        <a14:foregroundMark x1="39479" y1="7222" x2="39479" y2="7222"/>
                        <a14:foregroundMark x1="30990" y1="70278" x2="30990" y2="70278"/>
                        <a14:foregroundMark x1="31354" y1="10741" x2="31354" y2="10741"/>
                        <a14:foregroundMark x1="45313" y1="3796" x2="45313" y2="3796"/>
                        <a14:foregroundMark x1="71250" y1="10093" x2="71250" y2="10093"/>
                        <a14:foregroundMark x1="78646" y1="10741" x2="78646" y2="10741"/>
                        <a14:foregroundMark x1="45990" y1="91019" x2="45990" y2="91019"/>
                        <a14:foregroundMark x1="42813" y1="37037" x2="42813" y2="37037"/>
                        <a14:foregroundMark x1="61354" y1="36389" x2="61354" y2="36389"/>
                        <a14:foregroundMark x1="62031" y1="37407" x2="62031" y2="37407"/>
                        <a14:foregroundMark x1="62396" y1="33889" x2="58542" y2="399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506" y="-7082"/>
            <a:ext cx="1349458" cy="759070"/>
          </a:xfr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789B9FC-F186-E941-5C7B-33CFAE1A9A0C}"/>
              </a:ext>
            </a:extLst>
          </p:cNvPr>
          <p:cNvGrpSpPr/>
          <p:nvPr/>
        </p:nvGrpSpPr>
        <p:grpSpPr>
          <a:xfrm>
            <a:off x="6065359" y="825341"/>
            <a:ext cx="2825677" cy="2974888"/>
            <a:chOff x="8717961" y="936467"/>
            <a:chExt cx="2812007" cy="2981099"/>
          </a:xfrm>
        </p:grpSpPr>
        <p:pic>
          <p:nvPicPr>
            <p:cNvPr id="3076" name="Picture 4" descr="Nón cho bé hình mần cây">
              <a:extLst>
                <a:ext uri="{FF2B5EF4-FFF2-40B4-BE49-F238E27FC236}">
                  <a16:creationId xmlns:a16="http://schemas.microsoft.com/office/drawing/2014/main" id="{77A5F615-3315-7488-918F-AFDB188636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5685" y="936467"/>
              <a:ext cx="2496560" cy="2496560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B05CA0-C15F-32F8-61CA-AF206143A9B9}"/>
                </a:ext>
              </a:extLst>
            </p:cNvPr>
            <p:cNvSpPr/>
            <p:nvPr/>
          </p:nvSpPr>
          <p:spPr>
            <a:xfrm>
              <a:off x="8717961" y="3461587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Mò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2CBC89-1E9A-C517-E278-8F8BCF7DD2BD}"/>
              </a:ext>
            </a:extLst>
          </p:cNvPr>
          <p:cNvGrpSpPr/>
          <p:nvPr/>
        </p:nvGrpSpPr>
        <p:grpSpPr>
          <a:xfrm>
            <a:off x="821035" y="3881158"/>
            <a:ext cx="3038973" cy="2989744"/>
            <a:chOff x="821035" y="3881158"/>
            <a:chExt cx="3038973" cy="2989744"/>
          </a:xfrm>
        </p:grpSpPr>
        <p:pic>
          <p:nvPicPr>
            <p:cNvPr id="17" name="Picture 4" descr="Khẩu trang y tế kháng khuẩn Ela Pro - Elaphe">
              <a:extLst>
                <a:ext uri="{FF2B5EF4-FFF2-40B4-BE49-F238E27FC236}">
                  <a16:creationId xmlns:a16="http://schemas.microsoft.com/office/drawing/2014/main" id="{4852C272-2C18-146F-8B6A-73339EDAF2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035" y="3881158"/>
              <a:ext cx="3038973" cy="2516657"/>
            </a:xfrm>
            <a:prstGeom prst="ellipse">
              <a:avLst/>
            </a:prstGeom>
            <a:ln w="317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D661650-9279-B5BE-55ED-6AE067968182}"/>
                </a:ext>
              </a:extLst>
            </p:cNvPr>
            <p:cNvSpPr/>
            <p:nvPr/>
          </p:nvSpPr>
          <p:spPr>
            <a:xfrm>
              <a:off x="821035" y="6414923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KhÈu trang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322A506-F24E-FAB0-C187-0E7248AAB63F}"/>
              </a:ext>
            </a:extLst>
          </p:cNvPr>
          <p:cNvGrpSpPr/>
          <p:nvPr/>
        </p:nvGrpSpPr>
        <p:grpSpPr>
          <a:xfrm>
            <a:off x="4627345" y="3809653"/>
            <a:ext cx="3193010" cy="3076847"/>
            <a:chOff x="4358539" y="3813131"/>
            <a:chExt cx="3353155" cy="3076847"/>
          </a:xfrm>
        </p:grpSpPr>
        <p:pic>
          <p:nvPicPr>
            <p:cNvPr id="3080" name="Picture 8" descr="Cập nhật hơn 65 về hình cái ô hay nhất - coedo.com.vn">
              <a:extLst>
                <a:ext uri="{FF2B5EF4-FFF2-40B4-BE49-F238E27FC236}">
                  <a16:creationId xmlns:a16="http://schemas.microsoft.com/office/drawing/2014/main" id="{2B5AD759-76F0-DC9E-29AE-717970AB3A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8539" y="3813131"/>
              <a:ext cx="3353155" cy="2595557"/>
            </a:xfrm>
            <a:prstGeom prst="ellipse">
              <a:avLst/>
            </a:prstGeom>
            <a:ln w="317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291EDA1-52DA-9D5F-5DBF-8801ED7CD6D1}"/>
                </a:ext>
              </a:extLst>
            </p:cNvPr>
            <p:cNvSpPr/>
            <p:nvPr/>
          </p:nvSpPr>
          <p:spPr>
            <a:xfrm>
              <a:off x="4803745" y="6433999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ChiÕc «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63AFA7A-0C32-1846-7325-54E87292252A}"/>
              </a:ext>
            </a:extLst>
          </p:cNvPr>
          <p:cNvGrpSpPr/>
          <p:nvPr/>
        </p:nvGrpSpPr>
        <p:grpSpPr>
          <a:xfrm>
            <a:off x="9087434" y="801244"/>
            <a:ext cx="2812007" cy="2934812"/>
            <a:chOff x="9087434" y="801244"/>
            <a:chExt cx="2812007" cy="2934812"/>
          </a:xfrm>
        </p:grpSpPr>
        <p:pic>
          <p:nvPicPr>
            <p:cNvPr id="3082" name="Picture 10" descr="Thức uống bổ sung ion Pocari Sweat thùng 24 chai x 500ml | Lazada.vn">
              <a:extLst>
                <a:ext uri="{FF2B5EF4-FFF2-40B4-BE49-F238E27FC236}">
                  <a16:creationId xmlns:a16="http://schemas.microsoft.com/office/drawing/2014/main" id="{4B79CB1A-5AEF-722B-7986-FF5F2C149F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9090" y="801244"/>
              <a:ext cx="2508696" cy="2508696"/>
            </a:xfrm>
            <a:prstGeom prst="round2DiagRect">
              <a:avLst>
                <a:gd name="adj1" fmla="val 16667"/>
                <a:gd name="adj2" fmla="val 0"/>
              </a:avLst>
            </a:prstGeom>
            <a:ln w="3175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5121A4A-1074-0E57-A639-BD17AF91D555}"/>
                </a:ext>
              </a:extLst>
            </p:cNvPr>
            <p:cNvSpPr/>
            <p:nvPr/>
          </p:nvSpPr>
          <p:spPr>
            <a:xfrm>
              <a:off x="9087434" y="3280077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§å uèng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77E974-AB75-E090-60D0-E48E2C55A2DB}"/>
              </a:ext>
            </a:extLst>
          </p:cNvPr>
          <p:cNvGrpSpPr/>
          <p:nvPr/>
        </p:nvGrpSpPr>
        <p:grpSpPr>
          <a:xfrm>
            <a:off x="8732547" y="3955128"/>
            <a:ext cx="3193010" cy="2958788"/>
            <a:chOff x="8427025" y="3955128"/>
            <a:chExt cx="3498531" cy="2958788"/>
          </a:xfrm>
        </p:grpSpPr>
        <p:pic>
          <p:nvPicPr>
            <p:cNvPr id="3084" name="Picture 12" descr="TOP 4 loại kem chống nắng cho trẻ em của Nhật nên mua năm 2020">
              <a:extLst>
                <a:ext uri="{FF2B5EF4-FFF2-40B4-BE49-F238E27FC236}">
                  <a16:creationId xmlns:a16="http://schemas.microsoft.com/office/drawing/2014/main" id="{2C5BD85C-BB77-DA6D-2A70-5396D9810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7025" y="3955128"/>
              <a:ext cx="3498531" cy="2495619"/>
            </a:xfrm>
            <a:prstGeom prst="ellipse">
              <a:avLst/>
            </a:prstGeom>
            <a:ln w="317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EF651A0-80A2-0F8B-36A1-DA0A5D7B6925}"/>
                </a:ext>
              </a:extLst>
            </p:cNvPr>
            <p:cNvSpPr/>
            <p:nvPr/>
          </p:nvSpPr>
          <p:spPr>
            <a:xfrm>
              <a:off x="8873971" y="6457937"/>
              <a:ext cx="2812007" cy="455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.VnAvant" panose="020B7200000000000000" pitchFamily="34" charset="0"/>
                  <a:ea typeface="+mn-ea"/>
                  <a:cs typeface="+mn-cs"/>
                </a:rPr>
                <a:t>Kem chèng n¾ng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639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F204D6-DAD7-45B8-80A5-872D5357D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baby">
            <a:hlinkClick r:id="" action="ppaction://media"/>
            <a:extLst>
              <a:ext uri="{FF2B5EF4-FFF2-40B4-BE49-F238E27FC236}">
                <a16:creationId xmlns:a16="http://schemas.microsoft.com/office/drawing/2014/main" id="{485E5BC3-F58B-4C0D-B11F-0FB3A6DE16AA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0194" y="6248400"/>
            <a:ext cx="609600" cy="609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69078" cy="13062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96343" y="244930"/>
            <a:ext cx="6316824" cy="907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FF00"/>
                </a:solidFill>
                <a:latin typeface="+mj-lt"/>
              </a:rPr>
              <a:t>UỶ BAN NHÂN DÂN XÃ MINH THÁI</a:t>
            </a:r>
          </a:p>
          <a:p>
            <a:pPr algn="ctr"/>
            <a:r>
              <a:rPr lang="vi-VN" sz="2800" b="1" dirty="0">
                <a:solidFill>
                  <a:srgbClr val="FFFF00"/>
                </a:solidFill>
                <a:latin typeface="+mj-lt"/>
              </a:rPr>
              <a:t>TRƯỜNG MẦM NON TRỰC THẮNG</a:t>
            </a:r>
            <a:endParaRPr lang="en-US" sz="28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7C2679F0-B239-2179-3BA9-89033BADF859}"/>
              </a:ext>
            </a:extLst>
          </p:cNvPr>
          <p:cNvSpPr/>
          <p:nvPr/>
        </p:nvSpPr>
        <p:spPr>
          <a:xfrm>
            <a:off x="-121298" y="-108235"/>
            <a:ext cx="1726163" cy="1614196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3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4.8|2.1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322</Words>
  <Application>Microsoft Office PowerPoint</Application>
  <PresentationFormat>Widescreen</PresentationFormat>
  <Paragraphs>71</Paragraphs>
  <Slides>21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.VnAvant</vt:lpstr>
      <vt:lpstr>Arial</vt:lpstr>
      <vt:lpstr>Arial Black</vt:lpstr>
      <vt:lpstr>Calibri</vt:lpstr>
      <vt:lpstr>Calibri Light</vt:lpstr>
      <vt:lpstr>ITC Avant Garde Std Bk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§å dïng b¶o vÖ c¬ thÓ khi trêi n¾ng</vt:lpstr>
      <vt:lpstr>PowerPoint Presentation</vt:lpstr>
      <vt:lpstr>PowerPoint Presentation</vt:lpstr>
      <vt:lpstr>PowerPoint Presentation</vt:lpstr>
      <vt:lpstr>PowerPoint Presentation</vt:lpstr>
      <vt:lpstr>Khi đến nơi thăm quan, bé làm gì để không bị lạc?</vt:lpstr>
      <vt:lpstr>PowerPoint Presentation</vt:lpstr>
      <vt:lpstr>Câu hỏi số 1: Bé chơi ở chỗ nào sẽ an toàn?</vt:lpstr>
      <vt:lpstr>PowerPoint Presentation</vt:lpstr>
      <vt:lpstr>Câu hỏi số 2: Khi tham quan ở khu nuôi các con vật, bé nên làm gì?</vt:lpstr>
      <vt:lpstr>PowerPoint Presentation</vt:lpstr>
      <vt:lpstr>Câu hỏi số 3: Quy định khi tham gia khu vui chơi chèo thuyền?</vt:lpstr>
      <vt:lpstr>UỶ BAN NHÂN DÂN XÃ MINH THÁI TRƯỜNG MẦM NON TRỰC THẮNG</vt:lpstr>
      <vt:lpstr>UỶ BAN NHÂN DÂN XÃ MINH THÁI TRƯỜNG MẦM NON TRỰC THẮNG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PLC</dc:creator>
  <cp:lastModifiedBy>Quân pham</cp:lastModifiedBy>
  <cp:revision>59</cp:revision>
  <dcterms:created xsi:type="dcterms:W3CDTF">2023-10-31T13:33:57Z</dcterms:created>
  <dcterms:modified xsi:type="dcterms:W3CDTF">2026-06-30T08:29:44Z</dcterms:modified>
</cp:coreProperties>
</file>