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56" r:id="rId4"/>
    <p:sldId id="257" r:id="rId5"/>
    <p:sldId id="258" r:id="rId6"/>
    <p:sldId id="259" r:id="rId7"/>
    <p:sldId id="260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EFE101"/>
    <a:srgbClr val="FEEF00"/>
    <a:srgbClr val="FB8C00"/>
    <a:srgbClr val="F7CC00"/>
    <a:srgbClr val="CC0000"/>
    <a:srgbClr val="0033CC"/>
    <a:srgbClr val="E8BABB"/>
    <a:srgbClr val="C757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82" d="100"/>
          <a:sy n="82" d="100"/>
        </p:scale>
        <p:origin x="821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87E28-C1FE-4AA9-9116-E799244C90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037DE5-D3E9-43A7-8395-8271A9B81C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985204-EB56-4391-A182-27564207D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77047-C23E-4E09-B672-248B876B685C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5DA43F-3415-4FC3-B38F-05BB1F64B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FD5E3F-4A44-4260-B318-D376FA496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77286-5791-412C-8200-24F4159ED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223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EF641-D9C0-43A4-9E3E-5650D4095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7914C2-B7F1-4516-9AD1-F6632FFAAA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DCD21-58B7-4533-924B-019E7465D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77047-C23E-4E09-B672-248B876B685C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81EC7-B36F-4EF2-87FB-23F15C614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11548-06F3-4EF4-9E0C-AA78D7098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77286-5791-412C-8200-24F4159ED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214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9AFDAA-A49B-4054-95A4-6149F6E63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0506216-D9AE-4CDF-9A55-5A146FCA82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ACAA22-699F-45DC-B7FF-1B82AB51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77047-C23E-4E09-B672-248B876B685C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CA6B5-DF1B-4E83-A937-68C9D59B8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7B0324-7966-4F97-B0E1-88CB38F64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77286-5791-412C-8200-24F4159ED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769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8F7B3-5D54-4C23-A4A8-40024C195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CCED3-51AC-4118-825D-D2E84607A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0B9D1E-DF1D-45C3-B9A0-1B07BFBD0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77047-C23E-4E09-B672-248B876B685C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C11995-AC10-4963-93A9-9D6358BC2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5829FD-BF36-49D8-9875-702D89B6F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77286-5791-412C-8200-24F4159ED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3287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B00AF-2287-4F33-8C28-9C45B4447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28B456-4556-487F-9778-0264DFEAF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C22D42-276F-4CD0-8A05-3C41790A1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77047-C23E-4E09-B672-248B876B685C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E22DDA-4C65-456F-9258-440BABD0B2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2C003E-7084-49E5-9DF2-422FE1E18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77286-5791-412C-8200-24F4159ED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220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F7F81-6DC5-4F01-974A-415F37764D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E01209-87B2-44C0-94B9-6CA2291552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AE3AA1-6285-4607-8460-25D5E67788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E6DD66-E0F7-494A-A228-19E9FE46E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77047-C23E-4E09-B672-248B876B685C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BB7A82-D43F-4DF6-8163-563C721B9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378418-B700-4B5C-A50D-7D9780130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77286-5791-412C-8200-24F4159ED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7531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025CB-7257-48B0-A5D5-3E221B024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B2580-6C4D-4B99-9411-F07ADC5FB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A58AC7-4AA0-41F0-B38E-2AA2950EB9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3F4248-40FD-4FE7-9E40-1129D3FD38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8E7E6E-153C-4CF6-AAB2-642A750BEA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57F98B-BBB4-453B-96DC-C751CE906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77047-C23E-4E09-B672-248B876B685C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F5F3AF-CEF8-400D-8EC8-505AED85B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96BD759-9D30-4429-8AFD-D94BB66C1E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77286-5791-412C-8200-24F4159ED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228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22F93-2E67-44D6-8BA5-EFCCE1009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5DBDAE-67EE-4946-BA19-30443A50D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77047-C23E-4E09-B672-248B876B685C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8DE69E-1748-4932-9E01-A41829D39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7E3CEE-75F6-4231-BB83-5B154117E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77286-5791-412C-8200-24F4159ED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320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38997F-81D2-4EA7-A8EF-D75E555D7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77047-C23E-4E09-B672-248B876B685C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B4B87B-A1B2-4744-A947-6D81E0BB1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9918AB-EEB0-4C16-8291-624357E2B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77286-5791-412C-8200-24F4159ED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041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33302E-2DC5-49FA-980F-6D35838E4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FCA3AB-AE3E-4E91-A977-A1F56D9CE2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AAB071-09FD-49CB-A5BF-CAA1B05DA2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B4ED4-B961-4623-A81C-64993B255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77047-C23E-4E09-B672-248B876B685C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98F7EB9-F80A-461F-9A44-852FEE1A7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5EC7CC-F8B5-4153-A26C-8BD20CCE8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77286-5791-412C-8200-24F4159ED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863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849A1-8FB3-423B-A652-547F746C0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315004D-D7E9-4978-B5A0-E8DD55CDA0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A173F20-ACE7-4D11-992F-7848E25343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D023E8-1AC1-455E-AEB8-C88AB84047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77047-C23E-4E09-B672-248B876B685C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1D9142-4E30-4800-BCC0-9730CFCDC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EBD526-301B-4FD2-BC04-E2A406693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377286-5791-412C-8200-24F4159ED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632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FB5AF7-9D5B-4651-9A36-CA1C4C926B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5B8BE9-4D1E-4153-8CE5-B3A0C2203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50B6E5-E0DB-47D2-BD78-FF747226E8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D77047-C23E-4E09-B672-248B876B685C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D06DB6-503C-4B94-8283-BEC433A17E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20B682-5847-4B67-8FBB-C5664D7080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377286-5791-412C-8200-24F4159EDC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607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NULL" TargetMode="External"/><Relationship Id="rId7" Type="http://schemas.openxmlformats.org/officeDocument/2006/relationships/image" Target="../media/image5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1.xml"/><Relationship Id="rId4" Type="http://schemas.microsoft.com/office/2007/relationships/media" Target="../media/media2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1.wdp"/><Relationship Id="rId2" Type="http://schemas.microsoft.com/office/2007/relationships/media" Target="../media/media4.mp3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FD0D6A9-CC09-4391-8500-CC510AEF1AE8}"/>
              </a:ext>
            </a:extLst>
          </p:cNvPr>
          <p:cNvSpPr/>
          <p:nvPr/>
        </p:nvSpPr>
        <p:spPr>
          <a:xfrm>
            <a:off x="0" y="-3245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 t="-42364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EE1CA3-D6F3-44D0-9923-3AB25FCF80E5}"/>
              </a:ext>
            </a:extLst>
          </p:cNvPr>
          <p:cNvSpPr txBox="1"/>
          <p:nvPr/>
        </p:nvSpPr>
        <p:spPr>
          <a:xfrm>
            <a:off x="3964411" y="222062"/>
            <a:ext cx="4263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ỦY BAN NHÂN DÂN XÃ MINH THÁI</a:t>
            </a:r>
            <a:endParaRPr lang="en-U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TRƯỜNG MẦM NON </a:t>
            </a:r>
            <a:r>
              <a:rPr lang="vi-VN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TRỰC THẮNG</a:t>
            </a:r>
            <a:endParaRPr lang="en-US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393D88-3BF4-4E1B-95DE-F9A14A439A55}"/>
              </a:ext>
            </a:extLst>
          </p:cNvPr>
          <p:cNvSpPr txBox="1"/>
          <p:nvPr/>
        </p:nvSpPr>
        <p:spPr>
          <a:xfrm>
            <a:off x="3274354" y="1353982"/>
            <a:ext cx="681766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vi-VN" sz="2800" dirty="0">
                <a:solidFill>
                  <a:srgbClr val="006600"/>
                </a:solidFill>
              </a:rPr>
              <a:t>Lĩnh vực:  Phát triển thẩm mĩ</a:t>
            </a:r>
            <a:endParaRPr lang="en-US" sz="2800" dirty="0">
              <a:solidFill>
                <a:srgbClr val="006600"/>
              </a:solidFill>
            </a:endParaRPr>
          </a:p>
          <a:p>
            <a:r>
              <a:rPr lang="vi-VN" sz="2800" dirty="0">
                <a:solidFill>
                  <a:srgbClr val="006600"/>
                </a:solidFill>
              </a:rPr>
              <a:t>Hoạt động: Tạo hình</a:t>
            </a:r>
            <a:endParaRPr lang="en-US" sz="2800" dirty="0">
              <a:solidFill>
                <a:srgbClr val="006600"/>
              </a:solidFill>
            </a:endParaRPr>
          </a:p>
          <a:p>
            <a:r>
              <a:rPr lang="vi-VN" dirty="0">
                <a:solidFill>
                  <a:srgbClr val="006600"/>
                </a:solidFill>
              </a:rPr>
              <a:t>Đề tài: Tạo hình bức tranh bằng chấm màu</a:t>
            </a:r>
            <a:endParaRPr lang="en-US" dirty="0">
              <a:solidFill>
                <a:srgbClr val="006600"/>
              </a:solidFill>
            </a:endParaRPr>
          </a:p>
          <a:p>
            <a:r>
              <a:rPr lang="vi-VN" dirty="0">
                <a:solidFill>
                  <a:srgbClr val="006600"/>
                </a:solidFill>
              </a:rPr>
              <a:t>Loại tiết: Mẫu</a:t>
            </a:r>
            <a:endParaRPr lang="en-US" dirty="0">
              <a:solidFill>
                <a:srgbClr val="006600"/>
              </a:solidFill>
            </a:endParaRPr>
          </a:p>
          <a:p>
            <a:r>
              <a:rPr lang="vi-VN" dirty="0">
                <a:solidFill>
                  <a:srgbClr val="006600"/>
                </a:solidFill>
              </a:rPr>
              <a:t>Lứa tuổi: 24- 36 tháng</a:t>
            </a:r>
            <a:endParaRPr lang="en-US" dirty="0">
              <a:solidFill>
                <a:srgbClr val="006600"/>
              </a:solidFill>
            </a:endParaRPr>
          </a:p>
          <a:p>
            <a:endParaRPr lang="en-US" sz="2800" dirty="0">
              <a:solidFill>
                <a:srgbClr val="0066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5158A93-36B6-4F62-A611-788D246656CD}"/>
              </a:ext>
            </a:extLst>
          </p:cNvPr>
          <p:cNvSpPr txBox="1"/>
          <p:nvPr/>
        </p:nvSpPr>
        <p:spPr>
          <a:xfrm>
            <a:off x="3248584" y="3431473"/>
            <a:ext cx="60540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C00000"/>
                </a:solidFill>
                <a:latin typeface="Amazone" panose="03020702060507090A04" pitchFamily="66" charset="-93"/>
                <a:cs typeface="Arial" panose="020B0604020202020204" pitchFamily="34" charset="0"/>
              </a:rPr>
              <a:t>Giáo</a:t>
            </a:r>
            <a:r>
              <a:rPr lang="en-US" sz="2400" b="1" dirty="0">
                <a:solidFill>
                  <a:srgbClr val="C00000"/>
                </a:solidFill>
                <a:latin typeface="Amazone" panose="03020702060507090A04" pitchFamily="66" charset="-93"/>
                <a:cs typeface="Arial" panose="020B0604020202020204" pitchFamily="34" charset="0"/>
              </a:rPr>
              <a:t> Viên </a:t>
            </a:r>
            <a:r>
              <a:rPr lang="en-US" sz="2400" b="1" dirty="0" err="1">
                <a:solidFill>
                  <a:srgbClr val="C00000"/>
                </a:solidFill>
                <a:latin typeface="Amazone" panose="03020702060507090A04" pitchFamily="66" charset="-93"/>
                <a:cs typeface="Arial" panose="020B0604020202020204" pitchFamily="34" charset="0"/>
              </a:rPr>
              <a:t>Thực</a:t>
            </a:r>
            <a:r>
              <a:rPr lang="en-US" sz="2400" b="1" dirty="0">
                <a:solidFill>
                  <a:srgbClr val="C00000"/>
                </a:solidFill>
                <a:latin typeface="Amazone" panose="03020702060507090A04" pitchFamily="66" charset="-93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mazone" panose="03020702060507090A04" pitchFamily="66" charset="-93"/>
                <a:cs typeface="Arial" panose="020B0604020202020204" pitchFamily="34" charset="0"/>
              </a:rPr>
              <a:t>Hiện</a:t>
            </a:r>
            <a:r>
              <a:rPr lang="en-US" sz="2400" b="1" dirty="0">
                <a:solidFill>
                  <a:srgbClr val="C00000"/>
                </a:solidFill>
                <a:latin typeface="Amazone" panose="03020702060507090A04" pitchFamily="66" charset="-93"/>
                <a:cs typeface="Arial" panose="020B0604020202020204" pitchFamily="34" charset="0"/>
              </a:rPr>
              <a:t>: </a:t>
            </a:r>
            <a:r>
              <a:rPr lang="vi-VN" sz="2400" b="1" dirty="0">
                <a:solidFill>
                  <a:srgbClr val="C00000"/>
                </a:solidFill>
                <a:latin typeface="Amazone" panose="03020702060507090A04" pitchFamily="66" charset="-93"/>
                <a:cs typeface="Arial" panose="020B0604020202020204" pitchFamily="34" charset="0"/>
              </a:rPr>
              <a:t>Phạm Thị Hằng</a:t>
            </a:r>
            <a:endParaRPr lang="en-US" sz="2400" b="1" dirty="0">
              <a:solidFill>
                <a:srgbClr val="C00000"/>
              </a:solidFill>
              <a:latin typeface="Amazone" panose="03020702060507090A04" pitchFamily="66" charset="-93"/>
              <a:cs typeface="Arial" panose="020B0604020202020204" pitchFamily="34" charset="0"/>
            </a:endParaRPr>
          </a:p>
          <a:p>
            <a:pPr algn="just"/>
            <a:r>
              <a:rPr lang="vi-VN" sz="2400" b="1" dirty="0">
                <a:solidFill>
                  <a:srgbClr val="C00000"/>
                </a:solidFill>
                <a:latin typeface="Amazone" panose="03020702060507090A04" pitchFamily="66" charset="-93"/>
                <a:cs typeface="Arial" panose="020B0604020202020204" pitchFamily="34" charset="0"/>
              </a:rPr>
              <a:t>Lớp</a:t>
            </a:r>
            <a:r>
              <a:rPr lang="en-US" sz="2400" b="1" dirty="0">
                <a:solidFill>
                  <a:srgbClr val="C00000"/>
                </a:solidFill>
                <a:latin typeface="Amazone" panose="03020702060507090A04" pitchFamily="66" charset="-93"/>
                <a:cs typeface="Arial" panose="020B0604020202020204" pitchFamily="34" charset="0"/>
              </a:rPr>
              <a:t>: </a:t>
            </a:r>
            <a:r>
              <a:rPr lang="en-US" sz="2400" b="1" dirty="0" err="1">
                <a:solidFill>
                  <a:srgbClr val="C00000"/>
                </a:solidFill>
                <a:latin typeface="Amazone" panose="03020702060507090A04" pitchFamily="66" charset="-93"/>
                <a:cs typeface="Arial" panose="020B0604020202020204" pitchFamily="34" charset="0"/>
              </a:rPr>
              <a:t>Nhà</a:t>
            </a:r>
            <a:r>
              <a:rPr lang="en-US" sz="2400" b="1" dirty="0">
                <a:solidFill>
                  <a:srgbClr val="C00000"/>
                </a:solidFill>
                <a:latin typeface="Amazone" panose="03020702060507090A04" pitchFamily="66" charset="-93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C00000"/>
                </a:solidFill>
                <a:latin typeface="Amazone" panose="03020702060507090A04" pitchFamily="66" charset="-93"/>
                <a:cs typeface="Arial" panose="020B0604020202020204" pitchFamily="34" charset="0"/>
              </a:rPr>
              <a:t>Trẻ</a:t>
            </a:r>
            <a:r>
              <a:rPr lang="en-US" sz="2400" b="1" dirty="0">
                <a:solidFill>
                  <a:srgbClr val="C00000"/>
                </a:solidFill>
                <a:latin typeface="Amazone" panose="03020702060507090A04" pitchFamily="66" charset="-93"/>
                <a:cs typeface="Arial" panose="020B0604020202020204" pitchFamily="34" charset="0"/>
              </a:rPr>
              <a:t> </a:t>
            </a:r>
            <a:r>
              <a:rPr lang="vi-VN" sz="2400" b="1" dirty="0">
                <a:solidFill>
                  <a:srgbClr val="C00000"/>
                </a:solidFill>
                <a:latin typeface="Amazone" panose="03020702060507090A04" pitchFamily="66" charset="-93"/>
                <a:cs typeface="Arial" panose="020B0604020202020204" pitchFamily="34" charset="0"/>
              </a:rPr>
              <a:t>A3</a:t>
            </a:r>
            <a:endParaRPr lang="en-US" sz="2400" b="1" dirty="0">
              <a:solidFill>
                <a:srgbClr val="C00000"/>
              </a:solidFill>
              <a:latin typeface="Amazone" panose="03020702060507090A04" pitchFamily="66" charset="-93"/>
              <a:cs typeface="Arial" panose="020B0604020202020204" pitchFamily="34" charset="0"/>
            </a:endParaRPr>
          </a:p>
        </p:txBody>
      </p:sp>
      <p:pic>
        <p:nvPicPr>
          <p:cNvPr id="3" name="Picture 2" descr="A green circle with red and white text&#10;&#10;Description automatically generated">
            <a:extLst>
              <a:ext uri="{FF2B5EF4-FFF2-40B4-BE49-F238E27FC236}">
                <a16:creationId xmlns:a16="http://schemas.microsoft.com/office/drawing/2014/main" id="{EEF75CA6-8F25-49C1-A0D8-4873582430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11" t="15270" r="17129" b="15482"/>
          <a:stretch/>
        </p:blipFill>
        <p:spPr>
          <a:xfrm>
            <a:off x="300314" y="79306"/>
            <a:ext cx="1118711" cy="11907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BDAADE3-F885-4C95-A6A9-6D6DF0878596}"/>
              </a:ext>
            </a:extLst>
          </p:cNvPr>
          <p:cNvSpPr txBox="1"/>
          <p:nvPr/>
        </p:nvSpPr>
        <p:spPr>
          <a:xfrm>
            <a:off x="3248584" y="4181504"/>
            <a:ext cx="3465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400" b="1" dirty="0">
                <a:solidFill>
                  <a:srgbClr val="006600"/>
                </a:solidFill>
                <a:latin typeface="Amazone" panose="03020702060507090A04" pitchFamily="66" charset="-93"/>
                <a:cs typeface="Arial" panose="020B0604020202020204" pitchFamily="34" charset="0"/>
              </a:rPr>
              <a:t>Năm học 2025-2026</a:t>
            </a:r>
            <a:endParaRPr lang="en-US" sz="2400" b="1" dirty="0">
              <a:solidFill>
                <a:srgbClr val="006600"/>
              </a:solidFill>
              <a:latin typeface="Amazone" panose="03020702060507090A04" pitchFamily="66" charset="-93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07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FD0D6A9-CC09-4391-8500-CC510AEF1AE8}"/>
              </a:ext>
            </a:extLst>
          </p:cNvPr>
          <p:cNvSpPr/>
          <p:nvPr/>
        </p:nvSpPr>
        <p:spPr>
          <a:xfrm>
            <a:off x="0" y="-3245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 t="-690" b="-23310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393D88-3BF4-4E1B-95DE-F9A14A439A55}"/>
              </a:ext>
            </a:extLst>
          </p:cNvPr>
          <p:cNvSpPr txBox="1"/>
          <p:nvPr/>
        </p:nvSpPr>
        <p:spPr>
          <a:xfrm>
            <a:off x="1431455" y="3020489"/>
            <a:ext cx="9638579" cy="3460653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422949"/>
              </a:avLst>
            </a:prstTxWarp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vi-VN" sz="4400" dirty="0">
                <a:solidFill>
                  <a:srgbClr val="002060"/>
                </a:solidFill>
              </a:rPr>
              <a:t>CHƯƠNG TRÌNH BÉ KHÉO TAY</a:t>
            </a:r>
            <a:endParaRPr lang="en-US" sz="4400" dirty="0">
              <a:solidFill>
                <a:srgbClr val="002060"/>
              </a:solidFill>
            </a:endParaRPr>
          </a:p>
        </p:txBody>
      </p:sp>
      <p:pic>
        <p:nvPicPr>
          <p:cNvPr id="5" name="Picture 4" descr="A green circle with red and white text&#10;&#10;Description automatically generated">
            <a:extLst>
              <a:ext uri="{FF2B5EF4-FFF2-40B4-BE49-F238E27FC236}">
                <a16:creationId xmlns:a16="http://schemas.microsoft.com/office/drawing/2014/main" id="{67034C50-7885-4EDA-B936-DF82D25EE0D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11" t="15270" r="17129" b="15482"/>
          <a:stretch/>
        </p:blipFill>
        <p:spPr>
          <a:xfrm>
            <a:off x="300314" y="79306"/>
            <a:ext cx="1118711" cy="119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871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Background Spark fire dust">
            <a:hlinkClick r:id="" action="ppaction://media"/>
            <a:extLst>
              <a:ext uri="{FF2B5EF4-FFF2-40B4-BE49-F238E27FC236}">
                <a16:creationId xmlns:a16="http://schemas.microsoft.com/office/drawing/2014/main" id="{514A07C1-AF16-4478-8118-168333D9AF70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9535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B361E901-ED71-4784-9621-D1D7E48FF3CC}"/>
              </a:ext>
            </a:extLst>
          </p:cNvPr>
          <p:cNvSpPr/>
          <p:nvPr/>
        </p:nvSpPr>
        <p:spPr>
          <a:xfrm>
            <a:off x="2" y="2"/>
            <a:ext cx="12191998" cy="6857999"/>
          </a:xfrm>
          <a:custGeom>
            <a:avLst/>
            <a:gdLst/>
            <a:ahLst/>
            <a:cxnLst/>
            <a:rect l="l" t="t" r="r" b="b"/>
            <a:pathLst>
              <a:path w="12191998" h="6857999">
                <a:moveTo>
                  <a:pt x="11411759" y="5180791"/>
                </a:moveTo>
                <a:lnTo>
                  <a:pt x="11215996" y="5485849"/>
                </a:lnTo>
                <a:lnTo>
                  <a:pt x="11087241" y="5301499"/>
                </a:lnTo>
                <a:lnTo>
                  <a:pt x="11032541" y="5513199"/>
                </a:lnTo>
                <a:lnTo>
                  <a:pt x="10667419" y="5301499"/>
                </a:lnTo>
                <a:lnTo>
                  <a:pt x="10891320" y="5581416"/>
                </a:lnTo>
                <a:lnTo>
                  <a:pt x="10647958" y="5633907"/>
                </a:lnTo>
                <a:lnTo>
                  <a:pt x="10843721" y="5800110"/>
                </a:lnTo>
                <a:lnTo>
                  <a:pt x="10655058" y="5948011"/>
                </a:lnTo>
                <a:lnTo>
                  <a:pt x="10946020" y="5913823"/>
                </a:lnTo>
                <a:lnTo>
                  <a:pt x="10898421" y="6107377"/>
                </a:lnTo>
                <a:lnTo>
                  <a:pt x="11053737" y="6002711"/>
                </a:lnTo>
                <a:cubicBezTo>
                  <a:pt x="11067254" y="6107430"/>
                  <a:pt x="11080719" y="6212148"/>
                  <a:pt x="11094236" y="6316867"/>
                </a:cubicBezTo>
                <a:lnTo>
                  <a:pt x="11201900" y="5966314"/>
                </a:lnTo>
                <a:lnTo>
                  <a:pt x="11344699" y="6218881"/>
                </a:lnTo>
                <a:lnTo>
                  <a:pt x="11385356" y="5941173"/>
                </a:lnTo>
                <a:lnTo>
                  <a:pt x="11602314" y="6132518"/>
                </a:lnTo>
                <a:lnTo>
                  <a:pt x="11533519" y="5861490"/>
                </a:lnTo>
                <a:lnTo>
                  <a:pt x="11784034" y="5879794"/>
                </a:lnTo>
                <a:lnTo>
                  <a:pt x="11574018" y="5731735"/>
                </a:lnTo>
                <a:lnTo>
                  <a:pt x="11757578" y="5608766"/>
                </a:lnTo>
                <a:lnTo>
                  <a:pt x="11526418" y="5565532"/>
                </a:lnTo>
                <a:lnTo>
                  <a:pt x="11614674" y="5415212"/>
                </a:lnTo>
                <a:lnTo>
                  <a:pt x="11392456" y="5460866"/>
                </a:lnTo>
                <a:cubicBezTo>
                  <a:pt x="11398873" y="5367507"/>
                  <a:pt x="11405342" y="5274149"/>
                  <a:pt x="11411759" y="5180791"/>
                </a:cubicBezTo>
                <a:close/>
                <a:moveTo>
                  <a:pt x="5097600" y="3881512"/>
                </a:moveTo>
                <a:lnTo>
                  <a:pt x="4918753" y="4460283"/>
                </a:lnTo>
                <a:lnTo>
                  <a:pt x="4339983" y="4460279"/>
                </a:lnTo>
                <a:lnTo>
                  <a:pt x="4808221" y="4817975"/>
                </a:lnTo>
                <a:lnTo>
                  <a:pt x="4629366" y="5396744"/>
                </a:lnTo>
                <a:lnTo>
                  <a:pt x="5097600" y="5039041"/>
                </a:lnTo>
                <a:lnTo>
                  <a:pt x="5565833" y="5396744"/>
                </a:lnTo>
                <a:lnTo>
                  <a:pt x="5386978" y="4817975"/>
                </a:lnTo>
                <a:lnTo>
                  <a:pt x="5855215" y="4460279"/>
                </a:lnTo>
                <a:lnTo>
                  <a:pt x="5276446" y="4460283"/>
                </a:lnTo>
                <a:close/>
                <a:moveTo>
                  <a:pt x="7830870" y="3654489"/>
                </a:moveTo>
                <a:lnTo>
                  <a:pt x="7742321" y="4040507"/>
                </a:lnTo>
                <a:lnTo>
                  <a:pt x="7529776" y="3865897"/>
                </a:lnTo>
                <a:lnTo>
                  <a:pt x="7520334" y="4149476"/>
                </a:lnTo>
                <a:lnTo>
                  <a:pt x="7262764" y="4087728"/>
                </a:lnTo>
                <a:lnTo>
                  <a:pt x="7492150" y="4316109"/>
                </a:lnTo>
                <a:lnTo>
                  <a:pt x="7291925" y="4407814"/>
                </a:lnTo>
                <a:lnTo>
                  <a:pt x="7489175" y="4470385"/>
                </a:lnTo>
                <a:cubicBezTo>
                  <a:pt x="7407813" y="4553992"/>
                  <a:pt x="7326414" y="4637554"/>
                  <a:pt x="7245051" y="4721162"/>
                </a:cubicBezTo>
                <a:lnTo>
                  <a:pt x="7622419" y="4573642"/>
                </a:lnTo>
                <a:lnTo>
                  <a:pt x="7501853" y="4870678"/>
                </a:lnTo>
                <a:lnTo>
                  <a:pt x="7770154" y="4715178"/>
                </a:lnTo>
                <a:lnTo>
                  <a:pt x="7753505" y="5034367"/>
                </a:lnTo>
                <a:lnTo>
                  <a:pt x="7940866" y="4788712"/>
                </a:lnTo>
                <a:lnTo>
                  <a:pt x="8097044" y="5018126"/>
                </a:lnTo>
                <a:lnTo>
                  <a:pt x="8080991" y="4734669"/>
                </a:lnTo>
                <a:lnTo>
                  <a:pt x="8313479" y="4809119"/>
                </a:lnTo>
                <a:lnTo>
                  <a:pt x="8192172" y="4579340"/>
                </a:lnTo>
                <a:lnTo>
                  <a:pt x="8382891" y="4552515"/>
                </a:lnTo>
                <a:lnTo>
                  <a:pt x="8190783" y="4391512"/>
                </a:lnTo>
                <a:cubicBezTo>
                  <a:pt x="8276000" y="4332960"/>
                  <a:pt x="8361253" y="4274454"/>
                  <a:pt x="8446469" y="4215902"/>
                </a:cubicBezTo>
                <a:lnTo>
                  <a:pt x="8047988" y="4255923"/>
                </a:lnTo>
                <a:lnTo>
                  <a:pt x="8119149" y="4017886"/>
                </a:lnTo>
                <a:lnTo>
                  <a:pt x="7898341" y="4115905"/>
                </a:lnTo>
                <a:close/>
                <a:moveTo>
                  <a:pt x="8761656" y="3482179"/>
                </a:moveTo>
                <a:lnTo>
                  <a:pt x="8678750" y="3496810"/>
                </a:lnTo>
                <a:lnTo>
                  <a:pt x="8678750" y="3621168"/>
                </a:lnTo>
                <a:lnTo>
                  <a:pt x="8761656" y="3633360"/>
                </a:lnTo>
                <a:lnTo>
                  <a:pt x="8844560" y="3621168"/>
                </a:lnTo>
                <a:lnTo>
                  <a:pt x="8844560" y="3496810"/>
                </a:lnTo>
                <a:close/>
                <a:moveTo>
                  <a:pt x="1787976" y="3135295"/>
                </a:moveTo>
                <a:lnTo>
                  <a:pt x="1224969" y="3323726"/>
                </a:lnTo>
                <a:lnTo>
                  <a:pt x="1675628" y="3660085"/>
                </a:lnTo>
                <a:lnTo>
                  <a:pt x="1503229" y="3726230"/>
                </a:lnTo>
                <a:lnTo>
                  <a:pt x="1929868" y="4046545"/>
                </a:lnTo>
                <a:lnTo>
                  <a:pt x="1783595" y="4090207"/>
                </a:lnTo>
                <a:lnTo>
                  <a:pt x="2471660" y="4592652"/>
                </a:lnTo>
                <a:lnTo>
                  <a:pt x="2098597" y="3993648"/>
                </a:lnTo>
                <a:lnTo>
                  <a:pt x="2219146" y="3950926"/>
                </a:lnTo>
                <a:lnTo>
                  <a:pt x="1904777" y="3583280"/>
                </a:lnTo>
                <a:lnTo>
                  <a:pt x="2024282" y="3550246"/>
                </a:lnTo>
                <a:close/>
                <a:moveTo>
                  <a:pt x="8761656" y="2843319"/>
                </a:moveTo>
                <a:lnTo>
                  <a:pt x="8854314" y="3157872"/>
                </a:lnTo>
                <a:lnTo>
                  <a:pt x="8672654" y="3157872"/>
                </a:lnTo>
                <a:close/>
                <a:moveTo>
                  <a:pt x="3475281" y="2843319"/>
                </a:moveTo>
                <a:lnTo>
                  <a:pt x="3567940" y="3157872"/>
                </a:lnTo>
                <a:lnTo>
                  <a:pt x="3386279" y="3157872"/>
                </a:lnTo>
                <a:close/>
                <a:moveTo>
                  <a:pt x="4460699" y="2770167"/>
                </a:moveTo>
                <a:cubicBezTo>
                  <a:pt x="4519221" y="2769354"/>
                  <a:pt x="4564331" y="2794551"/>
                  <a:pt x="4596031" y="2845757"/>
                </a:cubicBezTo>
                <a:cubicBezTo>
                  <a:pt x="4622853" y="2889648"/>
                  <a:pt x="4636264" y="2945325"/>
                  <a:pt x="4636264" y="3012788"/>
                </a:cubicBezTo>
                <a:cubicBezTo>
                  <a:pt x="4636264" y="3181037"/>
                  <a:pt x="4578555" y="3265162"/>
                  <a:pt x="4463137" y="3265162"/>
                </a:cubicBezTo>
                <a:cubicBezTo>
                  <a:pt x="4400552" y="3265162"/>
                  <a:pt x="4354629" y="3237120"/>
                  <a:pt x="4325368" y="3181037"/>
                </a:cubicBezTo>
                <a:cubicBezTo>
                  <a:pt x="4302610" y="3137146"/>
                  <a:pt x="4291230" y="3081063"/>
                  <a:pt x="4291230" y="3012788"/>
                </a:cubicBezTo>
                <a:cubicBezTo>
                  <a:pt x="4291230" y="2946951"/>
                  <a:pt x="4303016" y="2892899"/>
                  <a:pt x="4326588" y="2850634"/>
                </a:cubicBezTo>
                <a:cubicBezTo>
                  <a:pt x="4356661" y="2797802"/>
                  <a:pt x="4401365" y="2770979"/>
                  <a:pt x="4460699" y="2770167"/>
                </a:cubicBezTo>
                <a:close/>
                <a:moveTo>
                  <a:pt x="9280120" y="2578752"/>
                </a:moveTo>
                <a:lnTo>
                  <a:pt x="9280120" y="2809181"/>
                </a:lnTo>
                <a:lnTo>
                  <a:pt x="9538590" y="2809181"/>
                </a:lnTo>
                <a:lnTo>
                  <a:pt x="9538590" y="3456576"/>
                </a:lnTo>
                <a:lnTo>
                  <a:pt x="9826322" y="3456576"/>
                </a:lnTo>
                <a:lnTo>
                  <a:pt x="9826322" y="2809181"/>
                </a:lnTo>
                <a:lnTo>
                  <a:pt x="10084792" y="2809181"/>
                </a:lnTo>
                <a:lnTo>
                  <a:pt x="10084792" y="2578752"/>
                </a:lnTo>
                <a:close/>
                <a:moveTo>
                  <a:pt x="8617790" y="2578752"/>
                </a:moveTo>
                <a:lnTo>
                  <a:pt x="8303236" y="3456576"/>
                </a:lnTo>
                <a:lnTo>
                  <a:pt x="8584872" y="3456576"/>
                </a:lnTo>
                <a:lnTo>
                  <a:pt x="8617790" y="3340752"/>
                </a:lnTo>
                <a:lnTo>
                  <a:pt x="8904302" y="3340752"/>
                </a:lnTo>
                <a:lnTo>
                  <a:pt x="8938439" y="3456576"/>
                </a:lnTo>
                <a:lnTo>
                  <a:pt x="9224952" y="3456576"/>
                </a:lnTo>
                <a:lnTo>
                  <a:pt x="8910398" y="2578752"/>
                </a:lnTo>
                <a:close/>
                <a:moveTo>
                  <a:pt x="7355995" y="2578752"/>
                </a:moveTo>
                <a:lnTo>
                  <a:pt x="7355995" y="3073747"/>
                </a:lnTo>
                <a:cubicBezTo>
                  <a:pt x="7355995" y="3220051"/>
                  <a:pt x="7392570" y="3325309"/>
                  <a:pt x="7465722" y="3389520"/>
                </a:cubicBezTo>
                <a:cubicBezTo>
                  <a:pt x="7533185" y="3449667"/>
                  <a:pt x="7637629" y="3479741"/>
                  <a:pt x="7779057" y="3479741"/>
                </a:cubicBezTo>
                <a:cubicBezTo>
                  <a:pt x="7925361" y="3479741"/>
                  <a:pt x="8032244" y="3447432"/>
                  <a:pt x="8099706" y="3382815"/>
                </a:cubicBezTo>
                <a:cubicBezTo>
                  <a:pt x="8167169" y="3318197"/>
                  <a:pt x="8200900" y="3215581"/>
                  <a:pt x="8200900" y="3074967"/>
                </a:cubicBezTo>
                <a:lnTo>
                  <a:pt x="8200900" y="2578752"/>
                </a:lnTo>
                <a:lnTo>
                  <a:pt x="7913168" y="2578752"/>
                </a:lnTo>
                <a:lnTo>
                  <a:pt x="7913168" y="3104228"/>
                </a:lnTo>
                <a:cubicBezTo>
                  <a:pt x="7913168" y="3211517"/>
                  <a:pt x="7868465" y="3265162"/>
                  <a:pt x="7779057" y="3265162"/>
                </a:cubicBezTo>
                <a:cubicBezTo>
                  <a:pt x="7725412" y="3265162"/>
                  <a:pt x="7688023" y="3249312"/>
                  <a:pt x="7666890" y="3217613"/>
                </a:cubicBezTo>
                <a:cubicBezTo>
                  <a:pt x="7651447" y="3193229"/>
                  <a:pt x="7643726" y="3155434"/>
                  <a:pt x="7643726" y="3104228"/>
                </a:cubicBezTo>
                <a:lnTo>
                  <a:pt x="7643726" y="2578752"/>
                </a:lnTo>
                <a:close/>
                <a:moveTo>
                  <a:pt x="6335600" y="2578752"/>
                </a:moveTo>
                <a:lnTo>
                  <a:pt x="6335600" y="3456576"/>
                </a:lnTo>
                <a:lnTo>
                  <a:pt x="6623331" y="3456576"/>
                </a:lnTo>
                <a:lnTo>
                  <a:pt x="6623331" y="3116419"/>
                </a:lnTo>
                <a:lnTo>
                  <a:pt x="6895213" y="3116419"/>
                </a:lnTo>
                <a:lnTo>
                  <a:pt x="6895213" y="3456576"/>
                </a:lnTo>
                <a:lnTo>
                  <a:pt x="7182944" y="3456576"/>
                </a:lnTo>
                <a:lnTo>
                  <a:pt x="7182944" y="2578752"/>
                </a:lnTo>
                <a:lnTo>
                  <a:pt x="6895213" y="2578752"/>
                </a:lnTo>
                <a:lnTo>
                  <a:pt x="6895213" y="2875018"/>
                </a:lnTo>
                <a:lnTo>
                  <a:pt x="6623331" y="2875018"/>
                </a:lnTo>
                <a:lnTo>
                  <a:pt x="6623331" y="2578752"/>
                </a:lnTo>
                <a:close/>
                <a:moveTo>
                  <a:pt x="5412970" y="2578752"/>
                </a:moveTo>
                <a:lnTo>
                  <a:pt x="5412970" y="2809181"/>
                </a:lnTo>
                <a:lnTo>
                  <a:pt x="5671441" y="2809181"/>
                </a:lnTo>
                <a:lnTo>
                  <a:pt x="5671441" y="3456576"/>
                </a:lnTo>
                <a:lnTo>
                  <a:pt x="5959172" y="3456576"/>
                </a:lnTo>
                <a:lnTo>
                  <a:pt x="5959172" y="2809181"/>
                </a:lnTo>
                <a:lnTo>
                  <a:pt x="6217642" y="2809181"/>
                </a:lnTo>
                <a:lnTo>
                  <a:pt x="6217642" y="2578752"/>
                </a:lnTo>
                <a:close/>
                <a:moveTo>
                  <a:pt x="3331415" y="2578752"/>
                </a:moveTo>
                <a:lnTo>
                  <a:pt x="3016862" y="3456576"/>
                </a:lnTo>
                <a:lnTo>
                  <a:pt x="3298497" y="3456576"/>
                </a:lnTo>
                <a:lnTo>
                  <a:pt x="3331415" y="3340752"/>
                </a:lnTo>
                <a:lnTo>
                  <a:pt x="3617927" y="3340752"/>
                </a:lnTo>
                <a:lnTo>
                  <a:pt x="3652065" y="3456576"/>
                </a:lnTo>
                <a:lnTo>
                  <a:pt x="3938577" y="3456576"/>
                </a:lnTo>
                <a:lnTo>
                  <a:pt x="3624023" y="2578752"/>
                </a:lnTo>
                <a:close/>
                <a:moveTo>
                  <a:pt x="4463137" y="2555588"/>
                </a:moveTo>
                <a:cubicBezTo>
                  <a:pt x="4325775" y="2555588"/>
                  <a:pt x="4214827" y="2597040"/>
                  <a:pt x="4130296" y="2679946"/>
                </a:cubicBezTo>
                <a:cubicBezTo>
                  <a:pt x="4045765" y="2762851"/>
                  <a:pt x="4003499" y="2872986"/>
                  <a:pt x="4003499" y="3010349"/>
                </a:cubicBezTo>
                <a:cubicBezTo>
                  <a:pt x="4003499" y="3157466"/>
                  <a:pt x="4045765" y="3272883"/>
                  <a:pt x="4130296" y="3356602"/>
                </a:cubicBezTo>
                <a:cubicBezTo>
                  <a:pt x="4212389" y="3438695"/>
                  <a:pt x="4323336" y="3479741"/>
                  <a:pt x="4463137" y="3479741"/>
                </a:cubicBezTo>
                <a:cubicBezTo>
                  <a:pt x="4597249" y="3479741"/>
                  <a:pt x="4706571" y="3439101"/>
                  <a:pt x="4791103" y="3357821"/>
                </a:cubicBezTo>
                <a:cubicBezTo>
                  <a:pt x="4879697" y="3273290"/>
                  <a:pt x="4923995" y="3158279"/>
                  <a:pt x="4923995" y="3012788"/>
                </a:cubicBezTo>
                <a:cubicBezTo>
                  <a:pt x="4923995" y="2886803"/>
                  <a:pt x="4886200" y="2781546"/>
                  <a:pt x="4810609" y="2697015"/>
                </a:cubicBezTo>
                <a:cubicBezTo>
                  <a:pt x="4726892" y="2602730"/>
                  <a:pt x="4611067" y="2555588"/>
                  <a:pt x="4463137" y="2555588"/>
                </a:cubicBezTo>
                <a:close/>
                <a:moveTo>
                  <a:pt x="8673873" y="2362954"/>
                </a:moveTo>
                <a:lnTo>
                  <a:pt x="8514158" y="2531203"/>
                </a:lnTo>
                <a:lnTo>
                  <a:pt x="8662900" y="2531203"/>
                </a:lnTo>
                <a:lnTo>
                  <a:pt x="8761656" y="2438544"/>
                </a:lnTo>
                <a:lnTo>
                  <a:pt x="8860410" y="2531203"/>
                </a:lnTo>
                <a:lnTo>
                  <a:pt x="9010372" y="2531203"/>
                </a:lnTo>
                <a:lnTo>
                  <a:pt x="8849438" y="2362954"/>
                </a:lnTo>
                <a:close/>
                <a:moveTo>
                  <a:pt x="3476500" y="2238596"/>
                </a:moveTo>
                <a:cubicBezTo>
                  <a:pt x="3442363" y="2238596"/>
                  <a:pt x="3414930" y="2248552"/>
                  <a:pt x="3394204" y="2268466"/>
                </a:cubicBezTo>
                <a:cubicBezTo>
                  <a:pt x="3373478" y="2288379"/>
                  <a:pt x="3361895" y="2315405"/>
                  <a:pt x="3359457" y="2349543"/>
                </a:cubicBezTo>
                <a:cubicBezTo>
                  <a:pt x="3379777" y="2360109"/>
                  <a:pt x="3395220" y="2365392"/>
                  <a:pt x="3405786" y="2365392"/>
                </a:cubicBezTo>
                <a:cubicBezTo>
                  <a:pt x="3416353" y="2365392"/>
                  <a:pt x="3431390" y="2358077"/>
                  <a:pt x="3450897" y="2343447"/>
                </a:cubicBezTo>
                <a:cubicBezTo>
                  <a:pt x="3450897" y="2315812"/>
                  <a:pt x="3462276" y="2301994"/>
                  <a:pt x="3485034" y="2301994"/>
                </a:cubicBezTo>
                <a:cubicBezTo>
                  <a:pt x="3504542" y="2301994"/>
                  <a:pt x="3514295" y="2310935"/>
                  <a:pt x="3514295" y="2328816"/>
                </a:cubicBezTo>
                <a:cubicBezTo>
                  <a:pt x="3514295" y="2338570"/>
                  <a:pt x="3506980" y="2348324"/>
                  <a:pt x="3492350" y="2358077"/>
                </a:cubicBezTo>
                <a:cubicBezTo>
                  <a:pt x="3473655" y="2370269"/>
                  <a:pt x="3461057" y="2380429"/>
                  <a:pt x="3454555" y="2388557"/>
                </a:cubicBezTo>
                <a:cubicBezTo>
                  <a:pt x="3441550" y="2405626"/>
                  <a:pt x="3435860" y="2428791"/>
                  <a:pt x="3437486" y="2458051"/>
                </a:cubicBezTo>
                <a:lnTo>
                  <a:pt x="3476500" y="2492189"/>
                </a:lnTo>
                <a:lnTo>
                  <a:pt x="3517953" y="2458051"/>
                </a:lnTo>
                <a:cubicBezTo>
                  <a:pt x="3515514" y="2442608"/>
                  <a:pt x="3528926" y="2422898"/>
                  <a:pt x="3558186" y="2398920"/>
                </a:cubicBezTo>
                <a:cubicBezTo>
                  <a:pt x="3587447" y="2374943"/>
                  <a:pt x="3602078" y="2351168"/>
                  <a:pt x="3602078" y="2327597"/>
                </a:cubicBezTo>
                <a:cubicBezTo>
                  <a:pt x="3602078" y="2296711"/>
                  <a:pt x="3588260" y="2273546"/>
                  <a:pt x="3560625" y="2258103"/>
                </a:cubicBezTo>
                <a:cubicBezTo>
                  <a:pt x="3537867" y="2245098"/>
                  <a:pt x="3509825" y="2238596"/>
                  <a:pt x="3476500" y="2238596"/>
                </a:cubicBezTo>
                <a:close/>
                <a:moveTo>
                  <a:pt x="10796443" y="1843049"/>
                </a:moveTo>
                <a:lnTo>
                  <a:pt x="10790565" y="2425045"/>
                </a:lnTo>
                <a:lnTo>
                  <a:pt x="10630013" y="2321371"/>
                </a:lnTo>
                <a:lnTo>
                  <a:pt x="10622873" y="2873498"/>
                </a:lnTo>
                <a:lnTo>
                  <a:pt x="10497063" y="2777927"/>
                </a:lnTo>
                <a:lnTo>
                  <a:pt x="10497368" y="3659735"/>
                </a:lnTo>
                <a:lnTo>
                  <a:pt x="10770112" y="2982194"/>
                </a:lnTo>
                <a:lnTo>
                  <a:pt x="10879428" y="3056843"/>
                </a:lnTo>
                <a:lnTo>
                  <a:pt x="10994680" y="2569633"/>
                </a:lnTo>
                <a:lnTo>
                  <a:pt x="11095262" y="2649324"/>
                </a:lnTo>
                <a:lnTo>
                  <a:pt x="11297714" y="2198459"/>
                </a:lnTo>
                <a:close/>
                <a:moveTo>
                  <a:pt x="4444439" y="931964"/>
                </a:moveTo>
                <a:lnTo>
                  <a:pt x="4351972" y="1474749"/>
                </a:lnTo>
                <a:lnTo>
                  <a:pt x="4217488" y="1353911"/>
                </a:lnTo>
                <a:lnTo>
                  <a:pt x="4128308" y="1868606"/>
                </a:lnTo>
                <a:lnTo>
                  <a:pt x="4025067" y="1760528"/>
                </a:lnTo>
                <a:lnTo>
                  <a:pt x="3893573" y="2584303"/>
                </a:lnTo>
                <a:lnTo>
                  <a:pt x="4249605" y="1992146"/>
                </a:lnTo>
                <a:lnTo>
                  <a:pt x="4340566" y="2078215"/>
                </a:lnTo>
                <a:lnTo>
                  <a:pt x="4521036" y="1640317"/>
                </a:lnTo>
                <a:lnTo>
                  <a:pt x="4603084" y="1729791"/>
                </a:lnTo>
                <a:lnTo>
                  <a:pt x="4859581" y="1338877"/>
                </a:lnTo>
                <a:close/>
                <a:moveTo>
                  <a:pt x="11401646" y="541131"/>
                </a:moveTo>
                <a:lnTo>
                  <a:pt x="11238858" y="794804"/>
                </a:lnTo>
                <a:lnTo>
                  <a:pt x="11131790" y="641507"/>
                </a:lnTo>
                <a:lnTo>
                  <a:pt x="11086304" y="817547"/>
                </a:lnTo>
                <a:lnTo>
                  <a:pt x="10782684" y="641507"/>
                </a:lnTo>
                <a:lnTo>
                  <a:pt x="10968871" y="874274"/>
                </a:lnTo>
                <a:lnTo>
                  <a:pt x="10766501" y="917923"/>
                </a:lnTo>
                <a:lnTo>
                  <a:pt x="10929289" y="1056131"/>
                </a:lnTo>
                <a:lnTo>
                  <a:pt x="10772405" y="1179119"/>
                </a:lnTo>
                <a:lnTo>
                  <a:pt x="11014357" y="1150690"/>
                </a:lnTo>
                <a:lnTo>
                  <a:pt x="10974775" y="1311641"/>
                </a:lnTo>
                <a:lnTo>
                  <a:pt x="11103930" y="1224605"/>
                </a:lnTo>
                <a:cubicBezTo>
                  <a:pt x="11115170" y="1311685"/>
                  <a:pt x="11126367" y="1398765"/>
                  <a:pt x="11137607" y="1485844"/>
                </a:cubicBezTo>
                <a:lnTo>
                  <a:pt x="11227136" y="1194339"/>
                </a:lnTo>
                <a:lnTo>
                  <a:pt x="11345881" y="1404363"/>
                </a:lnTo>
                <a:lnTo>
                  <a:pt x="11379690" y="1173433"/>
                </a:lnTo>
                <a:lnTo>
                  <a:pt x="11560104" y="1332547"/>
                </a:lnTo>
                <a:lnTo>
                  <a:pt x="11502896" y="1107172"/>
                </a:lnTo>
                <a:lnTo>
                  <a:pt x="11711214" y="1122392"/>
                </a:lnTo>
                <a:lnTo>
                  <a:pt x="11536573" y="999273"/>
                </a:lnTo>
                <a:lnTo>
                  <a:pt x="11689214" y="897017"/>
                </a:lnTo>
                <a:lnTo>
                  <a:pt x="11496992" y="861065"/>
                </a:lnTo>
                <a:lnTo>
                  <a:pt x="11570382" y="736066"/>
                </a:lnTo>
                <a:lnTo>
                  <a:pt x="11385594" y="774029"/>
                </a:lnTo>
                <a:cubicBezTo>
                  <a:pt x="11390930" y="696397"/>
                  <a:pt x="11396310" y="618764"/>
                  <a:pt x="11401646" y="541131"/>
                </a:cubicBezTo>
                <a:close/>
                <a:moveTo>
                  <a:pt x="1309248" y="480005"/>
                </a:moveTo>
                <a:lnTo>
                  <a:pt x="1175155" y="913949"/>
                </a:lnTo>
                <a:lnTo>
                  <a:pt x="741211" y="913946"/>
                </a:lnTo>
                <a:lnTo>
                  <a:pt x="1092281" y="1182136"/>
                </a:lnTo>
                <a:lnTo>
                  <a:pt x="958182" y="1616078"/>
                </a:lnTo>
                <a:lnTo>
                  <a:pt x="1309248" y="1347884"/>
                </a:lnTo>
                <a:lnTo>
                  <a:pt x="1660314" y="1616078"/>
                </a:lnTo>
                <a:lnTo>
                  <a:pt x="1526215" y="1182136"/>
                </a:lnTo>
                <a:lnTo>
                  <a:pt x="1877285" y="913946"/>
                </a:lnTo>
                <a:lnTo>
                  <a:pt x="1443341" y="913949"/>
                </a:lnTo>
                <a:close/>
                <a:moveTo>
                  <a:pt x="7579898" y="303993"/>
                </a:moveTo>
                <a:lnTo>
                  <a:pt x="7652208" y="879923"/>
                </a:lnTo>
                <a:lnTo>
                  <a:pt x="7122218" y="1154185"/>
                </a:lnTo>
                <a:lnTo>
                  <a:pt x="7696896" y="1235862"/>
                </a:lnTo>
                <a:lnTo>
                  <a:pt x="7769199" y="1811794"/>
                </a:lnTo>
                <a:lnTo>
                  <a:pt x="8052058" y="1286342"/>
                </a:lnTo>
                <a:lnTo>
                  <a:pt x="8626734" y="1368024"/>
                </a:lnTo>
                <a:lnTo>
                  <a:pt x="8226873" y="961601"/>
                </a:lnTo>
                <a:lnTo>
                  <a:pt x="8509740" y="436153"/>
                </a:lnTo>
                <a:lnTo>
                  <a:pt x="7979753" y="710421"/>
                </a:lnTo>
                <a:close/>
                <a:moveTo>
                  <a:pt x="0" y="0"/>
                </a:moveTo>
                <a:lnTo>
                  <a:pt x="12191998" y="0"/>
                </a:lnTo>
                <a:lnTo>
                  <a:pt x="12191998" y="6857999"/>
                </a:lnTo>
                <a:lnTo>
                  <a:pt x="0" y="6857999"/>
                </a:ln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0">
                <a:srgbClr val="F1D57B"/>
              </a:gs>
              <a:gs pos="56000">
                <a:srgbClr val="BEC6C7"/>
              </a:gs>
              <a:gs pos="34000">
                <a:srgbClr val="E2D091"/>
              </a:gs>
              <a:gs pos="70000">
                <a:schemeClr val="accent1">
                  <a:lumMod val="45000"/>
                  <a:lumOff val="55000"/>
                </a:schemeClr>
              </a:gs>
              <a:gs pos="87000">
                <a:schemeClr val="accent1">
                  <a:lumMod val="45000"/>
                  <a:lumOff val="55000"/>
                </a:schemeClr>
              </a:gs>
              <a:gs pos="100000">
                <a:schemeClr val="accent2"/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4" name="NhacDienAoThuat31-V.A-3331183_hq">
            <a:hlinkClick r:id="" action="ppaction://media"/>
            <a:extLst>
              <a:ext uri="{FF2B5EF4-FFF2-40B4-BE49-F238E27FC236}">
                <a16:creationId xmlns:a16="http://schemas.microsoft.com/office/drawing/2014/main" id="{D4298A32-6C5F-496B-9A36-1AC10E37037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st="229008" end="189024.9062"/>
                  <p14:fade out="300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80932" y="39266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092086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508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8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39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33"/>
                </p:tgtEl>
              </p:cMediaNode>
            </p:vide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54353C-4A97-44DE-AB67-09CC07BE658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 t="-18414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74BCF9-F31E-47A0-9E88-933AE393CCFD}"/>
              </a:ext>
            </a:extLst>
          </p:cNvPr>
          <p:cNvSpPr/>
          <p:nvPr/>
        </p:nvSpPr>
        <p:spPr>
          <a:xfrm>
            <a:off x="1906250" y="1570220"/>
            <a:ext cx="8676806" cy="2473377"/>
          </a:xfrm>
          <a:prstGeom prst="roundRect">
            <a:avLst/>
          </a:prstGeom>
          <a:solidFill>
            <a:srgbClr val="E8BA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UVN Bach Dang Nang" panose="02070803090706020303" pitchFamily="18" charset="0"/>
              </a:rPr>
              <a:t>HOẠT ĐỘNG 1: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  <a:latin typeface="UVN Bach Dang Nang" panose="02070803090706020303" pitchFamily="18" charset="0"/>
              </a:rPr>
              <a:t>“QUAN SÁT TRANH </a:t>
            </a:r>
            <a:r>
              <a:rPr lang="vi-VN" sz="4400" dirty="0">
                <a:solidFill>
                  <a:srgbClr val="FF0000"/>
                </a:solidFill>
                <a:latin typeface="UVN Bach Dang Nang" panose="02070803090706020303" pitchFamily="18" charset="0"/>
              </a:rPr>
              <a:t>GỢI Ý</a:t>
            </a:r>
            <a:r>
              <a:rPr lang="en-US" sz="4400" dirty="0">
                <a:solidFill>
                  <a:srgbClr val="FF0000"/>
                </a:solidFill>
                <a:latin typeface="UVN Bach Dang Nang" panose="02070803090706020303" pitchFamily="18" charset="0"/>
              </a:rPr>
              <a:t>”</a:t>
            </a:r>
          </a:p>
        </p:txBody>
      </p:sp>
      <p:pic>
        <p:nvPicPr>
          <p:cNvPr id="7" name="Picture 6" descr="A green circle with red and white text&#10;&#10;Description automatically generated">
            <a:extLst>
              <a:ext uri="{FF2B5EF4-FFF2-40B4-BE49-F238E27FC236}">
                <a16:creationId xmlns:a16="http://schemas.microsoft.com/office/drawing/2014/main" id="{7F8C5E47-1FBB-46E9-BD04-E0C2D7D46DE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11" t="15270" r="17129" b="15482"/>
          <a:stretch/>
        </p:blipFill>
        <p:spPr>
          <a:xfrm>
            <a:off x="300314" y="79306"/>
            <a:ext cx="1118711" cy="119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328410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54353C-4A97-44DE-AB67-09CC07BE658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 t="-18414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74BCF9-F31E-47A0-9E88-933AE393CCFD}"/>
              </a:ext>
            </a:extLst>
          </p:cNvPr>
          <p:cNvSpPr/>
          <p:nvPr/>
        </p:nvSpPr>
        <p:spPr>
          <a:xfrm>
            <a:off x="1906250" y="1570220"/>
            <a:ext cx="8676806" cy="2473377"/>
          </a:xfrm>
          <a:prstGeom prst="roundRect">
            <a:avLst/>
          </a:prstGeom>
          <a:solidFill>
            <a:srgbClr val="E8BA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  <a:latin typeface="UVN Bach Dang Nang" panose="02070803090706020303" pitchFamily="18" charset="0"/>
              </a:rPr>
              <a:t>HOẠT ĐỘNG 2:</a:t>
            </a:r>
          </a:p>
          <a:p>
            <a:pPr algn="ctr"/>
            <a:r>
              <a:rPr lang="en-US" sz="4400" dirty="0">
                <a:solidFill>
                  <a:srgbClr val="FF0000"/>
                </a:solidFill>
                <a:latin typeface="UVN Bach Dang Nang" panose="02070803090706020303" pitchFamily="18" charset="0"/>
              </a:rPr>
              <a:t>“CÔ LÀM MẪU”</a:t>
            </a:r>
          </a:p>
        </p:txBody>
      </p:sp>
      <p:pic>
        <p:nvPicPr>
          <p:cNvPr id="7" name="Picture 6" descr="A green circle with red and white text&#10;&#10;Description automatically generated">
            <a:extLst>
              <a:ext uri="{FF2B5EF4-FFF2-40B4-BE49-F238E27FC236}">
                <a16:creationId xmlns:a16="http://schemas.microsoft.com/office/drawing/2014/main" id="{9F05EA2F-3348-4CD4-B576-4DE87851E6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11" t="15270" r="17129" b="15482"/>
          <a:stretch/>
        </p:blipFill>
        <p:spPr>
          <a:xfrm>
            <a:off x="300314" y="79306"/>
            <a:ext cx="1118711" cy="119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978689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54353C-4A97-44DE-AB67-09CC07BE658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4"/>
            <a:srcRect/>
            <a:stretch>
              <a:fillRect t="-37544" b="-99492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NhungSacMauCuaBe-BeBaoNgoc-4288057">
            <a:hlinkClick r:id="" action="ppaction://media"/>
            <a:extLst>
              <a:ext uri="{FF2B5EF4-FFF2-40B4-BE49-F238E27FC236}">
                <a16:creationId xmlns:a16="http://schemas.microsoft.com/office/drawing/2014/main" id="{E7045E86-9D57-41D1-9074-B0A14A626B3D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488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8442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6465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71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54353C-4A97-44DE-AB67-09CC07BE658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rcRect/>
            <a:stretch>
              <a:fillRect t="-18414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74BCF9-F31E-47A0-9E88-933AE393CCFD}"/>
              </a:ext>
            </a:extLst>
          </p:cNvPr>
          <p:cNvSpPr/>
          <p:nvPr/>
        </p:nvSpPr>
        <p:spPr>
          <a:xfrm>
            <a:off x="1906250" y="1570220"/>
            <a:ext cx="8676806" cy="2473377"/>
          </a:xfrm>
          <a:prstGeom prst="roundRect">
            <a:avLst/>
          </a:prstGeom>
          <a:solidFill>
            <a:srgbClr val="E8BA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  <a:latin typeface="UVN Bach Dang Nang" panose="02070803090706020303" pitchFamily="18" charset="0"/>
              </a:rPr>
              <a:t>HOẠT ĐỘNG 4: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  <a:latin typeface="UVN Bach Dang Nang" panose="02070803090706020303" pitchFamily="18" charset="0"/>
              </a:rPr>
              <a:t>“</a:t>
            </a:r>
            <a:r>
              <a:rPr lang="vi-VN" sz="3600" dirty="0">
                <a:solidFill>
                  <a:srgbClr val="FF0000"/>
                </a:solidFill>
                <a:latin typeface="UVN Bach Dang Nang" panose="02070803090706020303" pitchFamily="18" charset="0"/>
              </a:rPr>
              <a:t>TRƯNG BÀY VÀ </a:t>
            </a:r>
            <a:r>
              <a:rPr lang="en-US" sz="3600" dirty="0">
                <a:solidFill>
                  <a:srgbClr val="FF0000"/>
                </a:solidFill>
                <a:latin typeface="UVN Bach Dang Nang" panose="02070803090706020303" pitchFamily="18" charset="0"/>
              </a:rPr>
              <a:t>NHẬN XÉT SẢN PHẨM”</a:t>
            </a:r>
          </a:p>
        </p:txBody>
      </p:sp>
      <p:pic>
        <p:nvPicPr>
          <p:cNvPr id="7" name="Picture 6" descr="A green circle with red and white text&#10;&#10;Description automatically generated">
            <a:extLst>
              <a:ext uri="{FF2B5EF4-FFF2-40B4-BE49-F238E27FC236}">
                <a16:creationId xmlns:a16="http://schemas.microsoft.com/office/drawing/2014/main" id="{06FC1AA3-1864-4057-976E-F4A883A34A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11" t="15270" r="17129" b="15482"/>
          <a:stretch/>
        </p:blipFill>
        <p:spPr>
          <a:xfrm>
            <a:off x="300314" y="79306"/>
            <a:ext cx="1118711" cy="119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524481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454353C-4A97-44DE-AB67-09CC07BE6587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4"/>
            <a:srcRect/>
            <a:stretch>
              <a:fillRect t="-18414"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4081A-DC6F-4AB7-8C96-BD2CCADC7638}"/>
              </a:ext>
            </a:extLst>
          </p:cNvPr>
          <p:cNvSpPr txBox="1"/>
          <p:nvPr/>
        </p:nvSpPr>
        <p:spPr>
          <a:xfrm>
            <a:off x="454473" y="2511764"/>
            <a:ext cx="1160067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dirty="0">
                <a:solidFill>
                  <a:srgbClr val="FF0000"/>
                </a:solidFill>
                <a:latin typeface="#9Slide05 Fourth Medium" panose="00000600000000000000" pitchFamily="2" charset="-93"/>
              </a:rPr>
              <a:t>Kính Chúc Các Cô Mạnh Khỏe- Hạnh Phúc</a:t>
            </a:r>
          </a:p>
          <a:p>
            <a:pPr algn="ctr"/>
            <a:r>
              <a:rPr lang="vi-VN" sz="4400" dirty="0">
                <a:solidFill>
                  <a:srgbClr val="FF0000"/>
                </a:solidFill>
                <a:latin typeface="#9Slide05 Fourth Medium" panose="00000600000000000000" pitchFamily="2" charset="-93"/>
              </a:rPr>
              <a:t>Chúc Các Con Chăm Ngoan- Học Giỏi!</a:t>
            </a:r>
            <a:endParaRPr lang="en-US" sz="4400" dirty="0">
              <a:solidFill>
                <a:srgbClr val="FF0000"/>
              </a:solidFill>
              <a:latin typeface="#9Slide05 Fourth Medium" panose="00000600000000000000" pitchFamily="2" charset="-93"/>
            </a:endParaRPr>
          </a:p>
        </p:txBody>
      </p:sp>
      <p:pic>
        <p:nvPicPr>
          <p:cNvPr id="3" name="y2mate.com - The Rainbow Colors Song">
            <a:hlinkClick r:id="" action="ppaction://media"/>
            <a:extLst>
              <a:ext uri="{FF2B5EF4-FFF2-40B4-BE49-F238E27FC236}">
                <a16:creationId xmlns:a16="http://schemas.microsoft.com/office/drawing/2014/main" id="{8A5BCB30-9CBC-410A-A4F5-03C56E69723A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804" end="45624"/>
                  <p14:fade out="3000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82436" y="3124200"/>
            <a:ext cx="609600" cy="609600"/>
          </a:xfrm>
          <a:prstGeom prst="rect">
            <a:avLst/>
          </a:prstGeom>
        </p:spPr>
      </p:pic>
      <p:pic>
        <p:nvPicPr>
          <p:cNvPr id="7" name="Picture 6" descr="A green circle with red and white text&#10;&#10;Description automatically generated">
            <a:extLst>
              <a:ext uri="{FF2B5EF4-FFF2-40B4-BE49-F238E27FC236}">
                <a16:creationId xmlns:a16="http://schemas.microsoft.com/office/drawing/2014/main" id="{439E3A08-ECB5-4FA8-8773-7BEF923969F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811" t="15270" r="17129" b="15482"/>
          <a:stretch/>
        </p:blipFill>
        <p:spPr>
          <a:xfrm>
            <a:off x="300314" y="79306"/>
            <a:ext cx="1118711" cy="119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69960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</TotalTime>
  <Words>114</Words>
  <Application>Microsoft Office PowerPoint</Application>
  <PresentationFormat>Widescreen</PresentationFormat>
  <Paragraphs>19</Paragraphs>
  <Slides>8</Slides>
  <Notes>0</Notes>
  <HiddenSlides>0</HiddenSlides>
  <MMClips>4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#9Slide05 Fourth Medium</vt:lpstr>
      <vt:lpstr>Amazone</vt:lpstr>
      <vt:lpstr>Arial</vt:lpstr>
      <vt:lpstr>Calibri</vt:lpstr>
      <vt:lpstr>Calibri Light</vt:lpstr>
      <vt:lpstr>UVN Bach Dang Nang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Gia Hưng</dc:creator>
  <cp:lastModifiedBy>Quân pham</cp:lastModifiedBy>
  <cp:revision>6</cp:revision>
  <dcterms:created xsi:type="dcterms:W3CDTF">2022-11-07T14:15:46Z</dcterms:created>
  <dcterms:modified xsi:type="dcterms:W3CDTF">2026-06-30T08:10:29Z</dcterms:modified>
</cp:coreProperties>
</file>