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9"/>
  </p:notesMasterIdLst>
  <p:sldIdLst>
    <p:sldId id="257" r:id="rId4"/>
    <p:sldId id="259" r:id="rId5"/>
    <p:sldId id="305" r:id="rId6"/>
    <p:sldId id="306" r:id="rId7"/>
    <p:sldId id="307" r:id="rId8"/>
    <p:sldId id="308" r:id="rId9"/>
    <p:sldId id="292" r:id="rId10"/>
    <p:sldId id="293" r:id="rId11"/>
    <p:sldId id="294" r:id="rId12"/>
    <p:sldId id="270" r:id="rId13"/>
    <p:sldId id="275" r:id="rId14"/>
    <p:sldId id="301" r:id="rId15"/>
    <p:sldId id="297" r:id="rId16"/>
    <p:sldId id="303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4408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0383E-C4D4-4FCD-9A10-7B798631A3A6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8C233-1EAD-4EA6-9CFB-DE0DE7532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1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9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196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58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DB67C-E36C-48B5-8480-D645A40BCF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525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EB568-BE60-481D-9959-D607B54EBB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985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A0EC5-FDCC-4936-B328-4D0097B8B6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288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FD974-5DB7-49DA-B69A-E371B61400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052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B3CEE-66B2-435D-8F1B-AB43F31155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24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490E9-A171-427A-8154-6AEFB20D22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613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8AC63-F422-4098-B486-11FF2A869B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3607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EE52E-B90B-48BD-AE91-A083DC0ED3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37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382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B1C4B0-FDA3-4D16-979F-0749590CA4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09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715D9-F9E0-40B8-98FC-06713450A0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69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D5C9B-F4DD-4D09-899D-6B59728C37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325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C3E9E-9F9E-4924-BF33-D426B76905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878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E8A71-4FA7-48E8-AC8A-17E1B5D17F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6802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CBAEC-BB94-46F5-96DC-AA349B13F0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4646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8B355-14E3-4F02-ABCD-8073B3AC26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5696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0962C-5DAF-49D9-80EB-21A6EEF38D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3574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965FE-8B80-41ED-8512-2E20AA4AC4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02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4FC0-CC97-40B5-8A8A-98FA5A0560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764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977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18939-4E1E-416E-B931-4B6B30276D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9849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A45C1-E4C5-4934-86D9-3D9EAA11938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460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5260D-EF9C-4A1F-888E-F3FE1F9ED0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696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19091-1C59-4ED6-BFCC-5C2F2B5A40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2893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9F1CC-A1B3-4310-8398-381509A222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195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08895-8BD2-44C1-BFA8-CDE8C69562B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4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12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97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15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5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64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05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06F2C-0B7E-4DB9-BC0B-F3AF2101B32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8F1D3-322B-495E-9510-54E88DC60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6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hthnv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7F1ED2-ED2B-4896-BB96-020FF252F46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E2AB0BC-DFAE-48B3-9078-FA9CDF11AC9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4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19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gif"/><Relationship Id="rId5" Type="http://schemas.openxmlformats.org/officeDocument/2006/relationships/image" Target="../media/image20.gif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5.gif"/><Relationship Id="rId7" Type="http://schemas.openxmlformats.org/officeDocument/2006/relationships/image" Target="../media/image19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8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4.jpe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7.gif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6.gif"/><Relationship Id="rId11" Type="http://schemas.openxmlformats.org/officeDocument/2006/relationships/image" Target="../media/image24.png"/><Relationship Id="rId5" Type="http://schemas.openxmlformats.org/officeDocument/2006/relationships/image" Target="../media/image15.gif"/><Relationship Id="rId10" Type="http://schemas.openxmlformats.org/officeDocument/2006/relationships/image" Target="../media/image23.jpeg"/><Relationship Id="rId4" Type="http://schemas.openxmlformats.org/officeDocument/2006/relationships/image" Target="../media/image14.jpeg"/><Relationship Id="rId9" Type="http://schemas.openxmlformats.org/officeDocument/2006/relationships/image" Target="../media/image19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579968" y="-46653"/>
            <a:ext cx="1553633" cy="1066800"/>
          </a:xfrm>
          <a:prstGeom prst="star32">
            <a:avLst>
              <a:gd name="adj" fmla="val 15056"/>
            </a:avLst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z="3200">
              <a:latin typeface=".VnMonotype corsivaH" panose="020B7200000000000000" pitchFamily="34" charset="0"/>
            </a:endParaRPr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711200" y="685800"/>
            <a:ext cx="10769600" cy="5689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31252"/>
              </a:avLst>
            </a:prstTxWarp>
          </a:bodyPr>
          <a:lstStyle/>
          <a:p>
            <a:r>
              <a:rPr lang="vi-VN" sz="4800" kern="10" dirty="0">
                <a:ln w="1587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MẦM NON TRỰC THẮNG </a:t>
            </a:r>
            <a:endParaRPr lang="en-US" sz="4800" kern="10" dirty="0">
              <a:ln w="1587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711199" y="3287185"/>
            <a:ext cx="11021455" cy="22754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1" hangingPunct="1">
              <a:defRPr/>
            </a:pPr>
            <a:r>
              <a:rPr lang="en-US" sz="4800" b="1" kern="10" dirty="0" err="1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Chào</a:t>
            </a:r>
            <a:r>
              <a:rPr lang="en-US" sz="4800" b="1" kern="10" dirty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 </a:t>
            </a:r>
            <a:r>
              <a:rPr lang="en-US" sz="4800" b="1" kern="10" dirty="0" err="1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mừng</a:t>
            </a:r>
            <a:r>
              <a:rPr lang="en-US" sz="4800" b="1" kern="10" dirty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 </a:t>
            </a:r>
            <a:r>
              <a:rPr lang="en-US" sz="4800" b="1" kern="10" dirty="0" err="1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các</a:t>
            </a:r>
            <a:r>
              <a:rPr lang="en-US" sz="4800" b="1" kern="10" dirty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 </a:t>
            </a:r>
            <a:r>
              <a:rPr lang="en-US" sz="4800" b="1" kern="10" dirty="0" err="1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cô</a:t>
            </a:r>
            <a:r>
              <a:rPr lang="en-US" sz="4800" b="1" kern="10" dirty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 </a:t>
            </a:r>
            <a:r>
              <a:rPr lang="en-US" sz="4800" b="1" kern="10" dirty="0" err="1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đến</a:t>
            </a:r>
            <a:r>
              <a:rPr lang="en-US" sz="4800" b="1" kern="10" dirty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 </a:t>
            </a:r>
            <a:r>
              <a:rPr lang="en-US" sz="4800" b="1" kern="10" dirty="0" err="1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với</a:t>
            </a:r>
            <a:r>
              <a:rPr lang="en-US" sz="4800" b="1" kern="10" dirty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 </a:t>
            </a:r>
            <a:r>
              <a:rPr lang="en-US" sz="4800" b="1" kern="10" dirty="0" err="1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 pitchFamily="18" charset="0"/>
                <a:ea typeface="HP001 4H" pitchFamily="34" charset="-127"/>
                <a:cs typeface="Times New Roman" pitchFamily="18" charset="0"/>
              </a:rPr>
              <a:t>lớp</a:t>
            </a:r>
            <a:endParaRPr lang="en-US" sz="4800" b="1" kern="10" dirty="0">
              <a:ln w="15875">
                <a:solidFill>
                  <a:schemeClr val="bg1"/>
                </a:solidFill>
                <a:round/>
                <a:headEnd/>
                <a:tailEnd/>
              </a:ln>
              <a:solidFill>
                <a:srgbClr val="008000"/>
              </a:solidFill>
              <a:latin typeface="Times New Roman" pitchFamily="18" charset="0"/>
              <a:ea typeface="HP001 4H" pitchFamily="34" charset="-127"/>
              <a:cs typeface="Times New Roman" pitchFamily="18" charset="0"/>
            </a:endParaRPr>
          </a:p>
        </p:txBody>
      </p:sp>
      <p:pic>
        <p:nvPicPr>
          <p:cNvPr id="2055" name="Picture 7" descr="buom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46400" y="5130800"/>
            <a:ext cx="6096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buom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96000" y="5130800"/>
            <a:ext cx="6096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buom4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44000" y="5130800"/>
            <a:ext cx="6096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9" name="WordArt 12"/>
          <p:cNvSpPr>
            <a:spLocks noChangeArrowheads="1" noChangeShapeType="1" noTextEdit="1"/>
          </p:cNvSpPr>
          <p:nvPr/>
        </p:nvSpPr>
        <p:spPr bwMode="auto">
          <a:xfrm>
            <a:off x="1828800" y="1524000"/>
            <a:ext cx="8229600" cy="7725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4800" b="1" kern="10">
              <a:ln w="158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latin typeface=".VnArialH" panose="020B7200000000000000" pitchFamily="34" charset="0"/>
            </a:endParaRPr>
          </a:p>
        </p:txBody>
      </p:sp>
      <p:sp>
        <p:nvSpPr>
          <p:cNvPr id="12" name="WordArt 13"/>
          <p:cNvSpPr>
            <a:spLocks noChangeArrowheads="1" noChangeShapeType="1" noTextEdit="1"/>
          </p:cNvSpPr>
          <p:nvPr/>
        </p:nvSpPr>
        <p:spPr bwMode="auto">
          <a:xfrm>
            <a:off x="3149600" y="1667933"/>
            <a:ext cx="6096000" cy="7704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1" hangingPunct="1">
              <a:defRPr/>
            </a:pPr>
            <a:r>
              <a:rPr lang="en-US" sz="48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                     </a:t>
            </a:r>
          </a:p>
        </p:txBody>
      </p:sp>
      <p:sp>
        <p:nvSpPr>
          <p:cNvPr id="13" name="WordArt 14"/>
          <p:cNvSpPr>
            <a:spLocks noChangeArrowheads="1" noChangeShapeType="1" noTextEdit="1"/>
          </p:cNvSpPr>
          <p:nvPr/>
        </p:nvSpPr>
        <p:spPr bwMode="auto">
          <a:xfrm>
            <a:off x="3090930" y="1667933"/>
            <a:ext cx="5545070" cy="19896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1" hangingPunct="1">
              <a:defRPr/>
            </a:pPr>
            <a:r>
              <a:rPr lang="en-US" sz="48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8200">
                        <a:alpha val="95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48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8200">
                        <a:alpha val="95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8200">
                        <a:alpha val="95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8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8200">
                        <a:alpha val="95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48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8200">
                        <a:alpha val="95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Times New Roman" pitchFamily="18" charset="0"/>
                <a:cs typeface="Times New Roman" pitchFamily="18" charset="0"/>
              </a:rPr>
              <a:t>2025</a:t>
            </a:r>
            <a:r>
              <a:rPr lang="en-US" sz="48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8200">
                        <a:alpha val="95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vi-VN" sz="48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8200">
                        <a:alpha val="95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atin typeface="Times New Roman" pitchFamily="18" charset="0"/>
                <a:cs typeface="Times New Roman" pitchFamily="18" charset="0"/>
              </a:rPr>
              <a:t>2026</a:t>
            </a:r>
            <a:endParaRPr lang="en-US" sz="4800" b="1" kern="10" dirty="0">
              <a:ln w="19050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50000">
                    <a:srgbClr val="FF8200">
                      <a:alpha val="95000"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3" descr="chim tran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66732"/>
            <a:ext cx="2946400" cy="163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3" descr="chim tran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35999" y="2209801"/>
            <a:ext cx="2946399" cy="1631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AutoShape 13"/>
          <p:cNvSpPr>
            <a:spLocks noChangeArrowheads="1"/>
          </p:cNvSpPr>
          <p:nvPr/>
        </p:nvSpPr>
        <p:spPr bwMode="auto">
          <a:xfrm>
            <a:off x="9855201" y="0"/>
            <a:ext cx="1553633" cy="1066800"/>
          </a:xfrm>
          <a:prstGeom prst="star32">
            <a:avLst>
              <a:gd name="adj" fmla="val 15056"/>
            </a:avLst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sz="3200">
              <a:latin typeface=".VnMonotype corsiva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8939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7" presetClass="entr" presetSubtype="4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ntr" presetSubtype="4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53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5" grpId="0"/>
      <p:bldP spid="21" grpId="0" animBg="1"/>
      <p:bldP spid="2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13" descr="23820111731229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71500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6" descr="238201117312662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67001"/>
            <a:ext cx="752475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9" descr="238201117313458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590800"/>
            <a:ext cx="29432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26" descr="Green_Painted_Tree_PNG_Clip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590800"/>
            <a:ext cx="2349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40" name="Group 44"/>
          <p:cNvGrpSpPr>
            <a:grpSpLocks/>
          </p:cNvGrpSpPr>
          <p:nvPr/>
        </p:nvGrpSpPr>
        <p:grpSpPr bwMode="auto">
          <a:xfrm>
            <a:off x="2362200" y="533401"/>
            <a:ext cx="762000" cy="665163"/>
            <a:chOff x="3174" y="2656"/>
            <a:chExt cx="1549" cy="1351"/>
          </a:xfrm>
        </p:grpSpPr>
        <p:sp>
          <p:nvSpPr>
            <p:cNvPr id="5149" name="AutoShape 45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50" name="AutoShape 46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151" name="AutoShape 47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0000CC"/>
                </a:gs>
                <a:gs pos="100000">
                  <a:srgbClr val="884FDD"/>
                </a:gs>
              </a:gsLst>
              <a:lin ang="5400000" scaled="1"/>
            </a:gra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9744" name="Line 48"/>
          <p:cNvSpPr>
            <a:spLocks noChangeShapeType="1"/>
          </p:cNvSpPr>
          <p:nvPr/>
        </p:nvSpPr>
        <p:spPr bwMode="auto">
          <a:xfrm>
            <a:off x="2971800" y="1143000"/>
            <a:ext cx="64770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46" name="Text Box 50"/>
          <p:cNvSpPr txBox="1">
            <a:spLocks noChangeArrowheads="1"/>
          </p:cNvSpPr>
          <p:nvPr/>
        </p:nvSpPr>
        <p:spPr bwMode="gray">
          <a:xfrm>
            <a:off x="2589713" y="685800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9748" name="WordArt 52"/>
          <p:cNvSpPr>
            <a:spLocks noChangeArrowheads="1" noChangeShapeType="1" noTextEdit="1"/>
          </p:cNvSpPr>
          <p:nvPr/>
        </p:nvSpPr>
        <p:spPr bwMode="auto">
          <a:xfrm>
            <a:off x="3200400" y="609600"/>
            <a:ext cx="6248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884FDD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PHẦN I: TÀI NĂNG TỎA SÁNG</a:t>
            </a:r>
          </a:p>
        </p:txBody>
      </p:sp>
      <p:pic>
        <p:nvPicPr>
          <p:cNvPr id="5136" name="Picture 63" descr="651259fpdhnks9r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2200"/>
            <a:ext cx="9525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5001" y="6356804"/>
            <a:ext cx="2844800" cy="476250"/>
          </a:xfrm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61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7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44" grpId="0" animBg="1"/>
      <p:bldP spid="29746" grpId="0"/>
      <p:bldP spid="297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2057400" y="1905000"/>
            <a:ext cx="457200" cy="4572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2539" name="Group 11"/>
          <p:cNvGrpSpPr>
            <a:grpSpLocks/>
          </p:cNvGrpSpPr>
          <p:nvPr/>
        </p:nvGrpSpPr>
        <p:grpSpPr bwMode="auto">
          <a:xfrm>
            <a:off x="10134601" y="1645402"/>
            <a:ext cx="333375" cy="519387"/>
            <a:chOff x="2078" y="1112"/>
            <a:chExt cx="1615" cy="2752"/>
          </a:xfrm>
        </p:grpSpPr>
        <p:sp>
          <p:nvSpPr>
            <p:cNvPr id="3165" name="Oval 1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6" name="Oval 1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42" name="Oval 14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8" name="Oval 15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44" name="Oval 16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70" name="Oval 17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47" name="Group 19"/>
          <p:cNvGrpSpPr>
            <a:grpSpLocks/>
          </p:cNvGrpSpPr>
          <p:nvPr/>
        </p:nvGrpSpPr>
        <p:grpSpPr bwMode="auto">
          <a:xfrm>
            <a:off x="10134601" y="2102602"/>
            <a:ext cx="333375" cy="519387"/>
            <a:chOff x="2078" y="1112"/>
            <a:chExt cx="1615" cy="2752"/>
          </a:xfrm>
        </p:grpSpPr>
        <p:sp>
          <p:nvSpPr>
            <p:cNvPr id="3159" name="Oval 2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0" name="Oval 2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50" name="Oval 22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2" name="Oval 23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52" name="Oval 24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4" name="Oval 25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55" name="Group 27"/>
          <p:cNvGrpSpPr>
            <a:grpSpLocks/>
          </p:cNvGrpSpPr>
          <p:nvPr/>
        </p:nvGrpSpPr>
        <p:grpSpPr bwMode="auto">
          <a:xfrm>
            <a:off x="10134601" y="2712202"/>
            <a:ext cx="333375" cy="519387"/>
            <a:chOff x="2078" y="1112"/>
            <a:chExt cx="1615" cy="2752"/>
          </a:xfrm>
        </p:grpSpPr>
        <p:sp>
          <p:nvSpPr>
            <p:cNvPr id="3153" name="Oval 2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4" name="Oval 2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58" name="Oval 30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6" name="Oval 31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60" name="Oval 32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8" name="Oval 33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63" name="Group 35"/>
          <p:cNvGrpSpPr>
            <a:grpSpLocks/>
          </p:cNvGrpSpPr>
          <p:nvPr/>
        </p:nvGrpSpPr>
        <p:grpSpPr bwMode="auto">
          <a:xfrm>
            <a:off x="10134601" y="3245602"/>
            <a:ext cx="333375" cy="519387"/>
            <a:chOff x="2078" y="1112"/>
            <a:chExt cx="1615" cy="2752"/>
          </a:xfrm>
        </p:grpSpPr>
        <p:sp>
          <p:nvSpPr>
            <p:cNvPr id="3147" name="Oval 36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8" name="Oval 37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0" name="Oval 39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68" name="Oval 40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2" name="Oval 41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71" name="Group 43"/>
          <p:cNvGrpSpPr>
            <a:grpSpLocks/>
          </p:cNvGrpSpPr>
          <p:nvPr/>
        </p:nvGrpSpPr>
        <p:grpSpPr bwMode="auto">
          <a:xfrm>
            <a:off x="10134601" y="3779002"/>
            <a:ext cx="333375" cy="519387"/>
            <a:chOff x="2078" y="1112"/>
            <a:chExt cx="1615" cy="2752"/>
          </a:xfrm>
        </p:grpSpPr>
        <p:sp>
          <p:nvSpPr>
            <p:cNvPr id="3141" name="Oval 4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2" name="Oval 4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74" name="Oval 46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4" name="Oval 47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76" name="Oval 48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6" name="Oval 49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79" name="Group 51"/>
          <p:cNvGrpSpPr>
            <a:grpSpLocks/>
          </p:cNvGrpSpPr>
          <p:nvPr/>
        </p:nvGrpSpPr>
        <p:grpSpPr bwMode="auto">
          <a:xfrm>
            <a:off x="10134601" y="4312402"/>
            <a:ext cx="333375" cy="519387"/>
            <a:chOff x="2078" y="1112"/>
            <a:chExt cx="1615" cy="2752"/>
          </a:xfrm>
        </p:grpSpPr>
        <p:sp>
          <p:nvSpPr>
            <p:cNvPr id="3135" name="Oval 5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6" name="Oval 5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82" name="Oval 54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8" name="Oval 55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84" name="Oval 56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0" name="Oval 57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87" name="Group 59"/>
          <p:cNvGrpSpPr>
            <a:grpSpLocks/>
          </p:cNvGrpSpPr>
          <p:nvPr/>
        </p:nvGrpSpPr>
        <p:grpSpPr bwMode="auto">
          <a:xfrm>
            <a:off x="10134601" y="4845802"/>
            <a:ext cx="333375" cy="519387"/>
            <a:chOff x="2078" y="1112"/>
            <a:chExt cx="1615" cy="2752"/>
          </a:xfrm>
        </p:grpSpPr>
        <p:sp>
          <p:nvSpPr>
            <p:cNvPr id="3129" name="Oval 6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0" name="Oval 6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90" name="Oval 62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2" name="Oval 63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92" name="Oval 64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4" name="Oval 65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95" name="Group 67"/>
          <p:cNvGrpSpPr>
            <a:grpSpLocks/>
          </p:cNvGrpSpPr>
          <p:nvPr/>
        </p:nvGrpSpPr>
        <p:grpSpPr bwMode="auto">
          <a:xfrm>
            <a:off x="10134601" y="5303002"/>
            <a:ext cx="333375" cy="519387"/>
            <a:chOff x="2078" y="1112"/>
            <a:chExt cx="1615" cy="2752"/>
          </a:xfrm>
        </p:grpSpPr>
        <p:sp>
          <p:nvSpPr>
            <p:cNvPr id="3123" name="Oval 6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4" name="Oval 6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98" name="Oval 70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6" name="Oval 71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00" name="Oval 72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8" name="Oval 73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603" name="Group 75"/>
          <p:cNvGrpSpPr>
            <a:grpSpLocks/>
          </p:cNvGrpSpPr>
          <p:nvPr/>
        </p:nvGrpSpPr>
        <p:grpSpPr bwMode="auto">
          <a:xfrm>
            <a:off x="10134601" y="5912602"/>
            <a:ext cx="333375" cy="519387"/>
            <a:chOff x="2078" y="1112"/>
            <a:chExt cx="1615" cy="2752"/>
          </a:xfrm>
        </p:grpSpPr>
        <p:sp>
          <p:nvSpPr>
            <p:cNvPr id="3117" name="Oval 76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8" name="Oval 77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06" name="Oval 78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0" name="Oval 79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08" name="Oval 80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2" name="Oval 81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611" name="Group 83"/>
          <p:cNvGrpSpPr>
            <a:grpSpLocks/>
          </p:cNvGrpSpPr>
          <p:nvPr/>
        </p:nvGrpSpPr>
        <p:grpSpPr bwMode="auto">
          <a:xfrm>
            <a:off x="10134601" y="6446002"/>
            <a:ext cx="333375" cy="519387"/>
            <a:chOff x="2078" y="1112"/>
            <a:chExt cx="1615" cy="2752"/>
          </a:xfrm>
        </p:grpSpPr>
        <p:sp>
          <p:nvSpPr>
            <p:cNvPr id="3111" name="Oval 8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2" name="Oval 8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14" name="Oval 86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4" name="Oval 87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16" name="Oval 88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6" name="Oval 89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2619" name="Picture 91" descr="c6d9507ea56edcbb400674b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685800"/>
            <a:ext cx="46196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7" name="Picture 92" descr="238201117312755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-533400"/>
            <a:ext cx="274320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9" name="Picture 95" descr="238201117312755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25" y="-72930"/>
            <a:ext cx="274320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Picture 100" descr="nhung kute (52)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19800"/>
            <a:ext cx="5181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3" name="Picture 102" descr="nhung kute (52)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2" y="10093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8" name="Picture 107" descr="nhung kute (52)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926" y="4436774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9" name="Picture 108" descr="nhung kute (52)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71" y="3616142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/>
                </a:solidFill>
                <a:latin typeface="Arial"/>
              </a:rPr>
              <a:t>hthnv</a:t>
            </a:r>
          </a:p>
        </p:txBody>
      </p:sp>
      <p:pic>
        <p:nvPicPr>
          <p:cNvPr id="4" name="File-Mp3s">
            <a:hlinkClick r:id="" action="ppaction://media"/>
            <a:extLst>
              <a:ext uri="{FF2B5EF4-FFF2-40B4-BE49-F238E27FC236}">
                <a16:creationId xmlns:a16="http://schemas.microsoft.com/office/drawing/2014/main" id="{73FE5F7D-1518-488C-B6FD-77E33D1CDB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025" end="63318.8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94804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2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2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2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73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25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13" descr="23820111731229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71500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6" descr="238201117312662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67001"/>
            <a:ext cx="752475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9" descr="238201117313458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590800"/>
            <a:ext cx="29432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26" descr="Green_Painted_Tree_PNG_Clip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590800"/>
            <a:ext cx="2349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40" name="Group 44"/>
          <p:cNvGrpSpPr>
            <a:grpSpLocks/>
          </p:cNvGrpSpPr>
          <p:nvPr/>
        </p:nvGrpSpPr>
        <p:grpSpPr bwMode="auto">
          <a:xfrm>
            <a:off x="2362200" y="533401"/>
            <a:ext cx="762000" cy="665163"/>
            <a:chOff x="3174" y="2656"/>
            <a:chExt cx="1549" cy="1351"/>
          </a:xfrm>
        </p:grpSpPr>
        <p:sp>
          <p:nvSpPr>
            <p:cNvPr id="5149" name="AutoShape 45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50" name="AutoShape 46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51" name="AutoShape 47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0000CC"/>
                </a:gs>
                <a:gs pos="100000">
                  <a:srgbClr val="884FDD"/>
                </a:gs>
              </a:gsLst>
              <a:lin ang="5400000" scaled="1"/>
            </a:gra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744" name="Line 48"/>
          <p:cNvSpPr>
            <a:spLocks noChangeShapeType="1"/>
          </p:cNvSpPr>
          <p:nvPr/>
        </p:nvSpPr>
        <p:spPr bwMode="auto">
          <a:xfrm>
            <a:off x="2971800" y="1143000"/>
            <a:ext cx="64770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746" name="Text Box 50"/>
          <p:cNvSpPr txBox="1">
            <a:spLocks noChangeArrowheads="1"/>
          </p:cNvSpPr>
          <p:nvPr/>
        </p:nvSpPr>
        <p:spPr bwMode="gray">
          <a:xfrm>
            <a:off x="2590801" y="6858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</a:t>
            </a:r>
          </a:p>
        </p:txBody>
      </p:sp>
      <p:sp>
        <p:nvSpPr>
          <p:cNvPr id="29748" name="WordArt 52"/>
          <p:cNvSpPr>
            <a:spLocks noChangeArrowheads="1" noChangeShapeType="1" noTextEdit="1"/>
          </p:cNvSpPr>
          <p:nvPr/>
        </p:nvSpPr>
        <p:spPr bwMode="auto">
          <a:xfrm>
            <a:off x="3200400" y="609600"/>
            <a:ext cx="6248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884FDD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PHẦN II: CÙNG LẮNG NGHE</a:t>
            </a:r>
          </a:p>
        </p:txBody>
      </p:sp>
      <p:pic>
        <p:nvPicPr>
          <p:cNvPr id="5136" name="Picture 63" descr="651259fpdhnks9r7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2200"/>
            <a:ext cx="9525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67" descr="nhung kute (52)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971800" y="2298116"/>
            <a:ext cx="2844800" cy="74016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1A272C-1D19-4284-9CC7-61850759D062}"/>
              </a:ext>
            </a:extLst>
          </p:cNvPr>
          <p:cNvSpPr/>
          <p:nvPr/>
        </p:nvSpPr>
        <p:spPr>
          <a:xfrm>
            <a:off x="1149453" y="2551837"/>
            <a:ext cx="989309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Nghe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hát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đầu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tiên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học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   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Tác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giả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Nguyễn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Ngọc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Thiện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0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7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44" grpId="0" animBg="1"/>
      <p:bldP spid="29746" grpId="0"/>
      <p:bldP spid="297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16" descr="238201117312662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67001"/>
            <a:ext cx="752475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9" descr="238201117313458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590800"/>
            <a:ext cx="29432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26" descr="Green_Painted_Tree_PNG_Clip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590800"/>
            <a:ext cx="2349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63" descr="651259fpdhnks9r7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2200"/>
            <a:ext cx="9525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ngay dau tien di hoc">
            <a:hlinkClick r:id="" action="ppaction://media"/>
            <a:extLst>
              <a:ext uri="{FF2B5EF4-FFF2-40B4-BE49-F238E27FC236}">
                <a16:creationId xmlns:a16="http://schemas.microsoft.com/office/drawing/2014/main" id="{4020BC65-6451-4BFD-8CDC-E56E494DA0C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2301" end="11415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53747" y="3219060"/>
            <a:ext cx="4313853" cy="363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2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13" descr="238201117312299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71500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6" descr="238201117312662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56" y="2615600"/>
            <a:ext cx="752475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9" descr="2382011173134588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590800"/>
            <a:ext cx="29432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26" descr="Green_Painted_Tree_PNG_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590800"/>
            <a:ext cx="2349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40" name="Group 44"/>
          <p:cNvGrpSpPr>
            <a:grpSpLocks/>
          </p:cNvGrpSpPr>
          <p:nvPr/>
        </p:nvGrpSpPr>
        <p:grpSpPr bwMode="auto">
          <a:xfrm>
            <a:off x="2362200" y="533401"/>
            <a:ext cx="762000" cy="665163"/>
            <a:chOff x="3174" y="2656"/>
            <a:chExt cx="1549" cy="1351"/>
          </a:xfrm>
        </p:grpSpPr>
        <p:sp>
          <p:nvSpPr>
            <p:cNvPr id="5149" name="AutoShape 45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0C0C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50" name="AutoShape 46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51" name="AutoShape 47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0000CC"/>
                </a:gs>
                <a:gs pos="100000">
                  <a:srgbClr val="884FDD"/>
                </a:gs>
              </a:gsLst>
              <a:lin ang="5400000" scaled="1"/>
            </a:gradFill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9744" name="Line 48"/>
          <p:cNvSpPr>
            <a:spLocks noChangeShapeType="1"/>
          </p:cNvSpPr>
          <p:nvPr/>
        </p:nvSpPr>
        <p:spPr bwMode="auto">
          <a:xfrm>
            <a:off x="2971800" y="1143000"/>
            <a:ext cx="64770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746" name="Text Box 50"/>
          <p:cNvSpPr txBox="1">
            <a:spLocks noChangeArrowheads="1"/>
          </p:cNvSpPr>
          <p:nvPr/>
        </p:nvSpPr>
        <p:spPr bwMode="gray">
          <a:xfrm>
            <a:off x="2589713" y="685800"/>
            <a:ext cx="356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</a:t>
            </a:r>
          </a:p>
        </p:txBody>
      </p:sp>
      <p:sp>
        <p:nvSpPr>
          <p:cNvPr id="29748" name="WordArt 52"/>
          <p:cNvSpPr>
            <a:spLocks noChangeArrowheads="1" noChangeShapeType="1" noTextEdit="1"/>
          </p:cNvSpPr>
          <p:nvPr/>
        </p:nvSpPr>
        <p:spPr bwMode="auto">
          <a:xfrm>
            <a:off x="3200400" y="609600"/>
            <a:ext cx="6248400" cy="457200"/>
          </a:xfrm>
          <a:prstGeom prst="rect">
            <a:avLst/>
          </a:prstGeom>
          <a:solidFill>
            <a:srgbClr val="FFFF00"/>
          </a:solidFill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884FDD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PHẦN III: ĐỘI CHƠI THÔNG THÁI</a:t>
            </a:r>
          </a:p>
        </p:txBody>
      </p:sp>
      <p:pic>
        <p:nvPicPr>
          <p:cNvPr id="5136" name="Picture 63" descr="651259fpdhnks9r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172200"/>
            <a:ext cx="9525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11356" y="2070310"/>
            <a:ext cx="7237444" cy="1423777"/>
          </a:xfrm>
          <a:blipFill>
            <a:blip r:embed="rId10"/>
            <a:tile tx="0" ty="0" sx="100000" sy="100000" flip="none" algn="tl"/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 chơi: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Vũ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Điệu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vui</a:t>
            </a: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nhộn</a:t>
            </a:r>
            <a:endParaRPr kumimoji="0" lang="en-US" sz="3600" b="1" i="1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66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Vu dieu rua tay">
            <a:hlinkClick r:id="" action="ppaction://media"/>
            <a:extLst>
              <a:ext uri="{FF2B5EF4-FFF2-40B4-BE49-F238E27FC236}">
                <a16:creationId xmlns:a16="http://schemas.microsoft.com/office/drawing/2014/main" id="{F3476145-7161-42A6-A161-526F709466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918857" y="4597190"/>
            <a:ext cx="3816221" cy="239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5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7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322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9744" grpId="0" animBg="1"/>
      <p:bldP spid="29746" grpId="0"/>
      <p:bldP spid="297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9816" y="1007907"/>
            <a:ext cx="1076987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Xin </a:t>
            </a:r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chân</a:t>
            </a:r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thành</a:t>
            </a:r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cảm</a:t>
            </a:r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ơn</a:t>
            </a:r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quý</a:t>
            </a:r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cô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5593360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tai khung anh d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2406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219200" y="1295400"/>
            <a:ext cx="9855200" cy="2286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81212"/>
              </a:avLst>
            </a:prstTxWarp>
          </a:bodyPr>
          <a:lstStyle/>
          <a:p>
            <a:pPr eaLnBrk="1" hangingPunct="1">
              <a:defRPr/>
            </a:pPr>
            <a:r>
              <a:rPr lang="vi-VN" sz="4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Giáo án điện tử</a:t>
            </a:r>
            <a:endParaRPr lang="en-US" sz="4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" name="WordArt 6"/>
          <p:cNvSpPr>
            <a:spLocks noChangeArrowheads="1" noChangeShapeType="1" noTextEdit="1"/>
          </p:cNvSpPr>
          <p:nvPr/>
        </p:nvSpPr>
        <p:spPr bwMode="auto">
          <a:xfrm>
            <a:off x="1320800" y="4419600"/>
            <a:ext cx="9652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1" hangingPunct="1">
              <a:defRPr/>
            </a:pPr>
            <a:r>
              <a:rPr lang="en-US" sz="26533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Chủ</a:t>
            </a:r>
            <a:r>
              <a:rPr lang="en-US" sz="26533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HP001 5H" pitchFamily="34" charset="-127"/>
                <a:ea typeface="HP001 5H" pitchFamily="34" charset="-127"/>
                <a:cs typeface="Arial" charset="0"/>
              </a:rPr>
              <a:t> </a:t>
            </a:r>
            <a:r>
              <a:rPr lang="en-US" sz="26533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đề</a:t>
            </a:r>
            <a:r>
              <a:rPr lang="en-US" sz="26533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: </a:t>
            </a:r>
            <a:r>
              <a:rPr lang="en-US" sz="26533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Trường</a:t>
            </a:r>
            <a:r>
              <a:rPr lang="en-US" sz="26533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 </a:t>
            </a:r>
            <a:r>
              <a:rPr lang="en-US" sz="26533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mẫu</a:t>
            </a:r>
            <a:r>
              <a:rPr lang="en-US" sz="26533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 </a:t>
            </a:r>
            <a:r>
              <a:rPr lang="en-US" sz="26533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giáo</a:t>
            </a:r>
            <a:r>
              <a:rPr lang="en-US" sz="26533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 </a:t>
            </a:r>
            <a:r>
              <a:rPr lang="en-US" sz="26533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của</a:t>
            </a:r>
            <a:r>
              <a:rPr lang="en-US" sz="26533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 </a:t>
            </a:r>
            <a:r>
              <a:rPr lang="en-US" sz="26533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HP001 5H" pitchFamily="34" charset="-127"/>
                <a:ea typeface="HP001 5H" pitchFamily="34" charset="-127"/>
                <a:cs typeface="Arial" charset="0"/>
              </a:rPr>
              <a:t>bé</a:t>
            </a:r>
            <a:endParaRPr lang="en-US" sz="26533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HP001 5H" pitchFamily="34" charset="-127"/>
              <a:ea typeface="HP001 5H" pitchFamily="34" charset="-127"/>
              <a:cs typeface="Arial" charset="0"/>
            </a:endParaRPr>
          </a:p>
        </p:txBody>
      </p:sp>
      <p:sp>
        <p:nvSpPr>
          <p:cNvPr id="4101" name="WordArt 7"/>
          <p:cNvSpPr>
            <a:spLocks noChangeArrowheads="1" noChangeShapeType="1" noTextEdit="1"/>
          </p:cNvSpPr>
          <p:nvPr/>
        </p:nvSpPr>
        <p:spPr bwMode="auto">
          <a:xfrm>
            <a:off x="1016000" y="2819400"/>
            <a:ext cx="1024255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Đề</a:t>
            </a:r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 </a:t>
            </a:r>
            <a:r>
              <a:rPr lang="en-US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tài</a:t>
            </a:r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: </a:t>
            </a:r>
            <a:r>
              <a:rPr lang="en-US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Dạy</a:t>
            </a:r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 </a:t>
            </a:r>
            <a:r>
              <a:rPr lang="en-US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hát</a:t>
            </a:r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 “</a:t>
            </a:r>
            <a:r>
              <a:rPr lang="en-US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ngày</a:t>
            </a:r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 </a:t>
            </a:r>
            <a:r>
              <a:rPr lang="en-US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vui</a:t>
            </a:r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 </a:t>
            </a:r>
            <a:r>
              <a:rPr lang="en-US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của</a:t>
            </a:r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 </a:t>
            </a:r>
            <a:r>
              <a:rPr lang="en-US" sz="48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bé</a:t>
            </a:r>
            <a:r>
              <a:rPr lang="en-US" sz="48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839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WordArt 5"/>
          <p:cNvSpPr>
            <a:spLocks noChangeArrowheads="1" noChangeShapeType="1" noTextEdit="1"/>
          </p:cNvSpPr>
          <p:nvPr/>
        </p:nvSpPr>
        <p:spPr bwMode="auto">
          <a:xfrm>
            <a:off x="766099" y="203984"/>
            <a:ext cx="9311352" cy="22716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Gồm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3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đội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chơi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Hoa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tím</a:t>
            </a:r>
            <a:endParaRPr lang="en-US" sz="3600" b="1" kern="10" dirty="0">
              <a:ln w="9525">
                <a:solidFill>
                  <a:srgbClr val="80008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FF"/>
                  </a:gs>
                  <a:gs pos="100000">
                    <a:srgbClr val="FF00FF"/>
                  </a:gs>
                </a:gsLst>
                <a:lin ang="189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         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Hoa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đỏ</a:t>
            </a:r>
            <a:endParaRPr lang="en-US" sz="3600" b="1" kern="10" dirty="0">
              <a:ln w="9525">
                <a:solidFill>
                  <a:srgbClr val="80008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FF"/>
                  </a:gs>
                  <a:gs pos="100000">
                    <a:srgbClr val="FF00FF"/>
                  </a:gs>
                </a:gsLst>
                <a:lin ang="18900000" scaled="1"/>
              </a:gra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                          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Hoa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vàng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>
            <a:off x="2057400" y="1905000"/>
            <a:ext cx="457200" cy="4572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485776" y="5074402"/>
            <a:ext cx="8382000" cy="457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CECFF"/>
              </a:gs>
              <a:gs pos="100000">
                <a:srgbClr val="FFFFFF"/>
              </a:gs>
            </a:gsLst>
            <a:lin ang="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CC"/>
                </a:solidFill>
                <a:latin typeface="Arial"/>
              </a:rPr>
              <a:t>PHẦN III  :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 ĐỘI CHƠI THÔNG THÁI</a:t>
            </a:r>
          </a:p>
        </p:txBody>
      </p:sp>
      <p:grpSp>
        <p:nvGrpSpPr>
          <p:cNvPr id="22539" name="Group 11"/>
          <p:cNvGrpSpPr>
            <a:grpSpLocks/>
          </p:cNvGrpSpPr>
          <p:nvPr/>
        </p:nvGrpSpPr>
        <p:grpSpPr bwMode="auto">
          <a:xfrm>
            <a:off x="10134601" y="1645402"/>
            <a:ext cx="333375" cy="519387"/>
            <a:chOff x="2078" y="1112"/>
            <a:chExt cx="1615" cy="2752"/>
          </a:xfrm>
        </p:grpSpPr>
        <p:sp>
          <p:nvSpPr>
            <p:cNvPr id="3165" name="Oval 1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6" name="Oval 1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42" name="Oval 14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8" name="Oval 15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44" name="Oval 16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70" name="Oval 17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2546" name="AutoShape 18"/>
          <p:cNvSpPr>
            <a:spLocks noChangeArrowheads="1"/>
          </p:cNvSpPr>
          <p:nvPr/>
        </p:nvSpPr>
        <p:spPr bwMode="auto">
          <a:xfrm>
            <a:off x="454674" y="3931402"/>
            <a:ext cx="8382000" cy="457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CECFF"/>
              </a:gs>
              <a:gs pos="100000">
                <a:srgbClr val="FFFFFF"/>
              </a:gs>
            </a:gsLst>
            <a:lin ang="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CC"/>
                </a:solidFill>
                <a:latin typeface="Arial"/>
              </a:rPr>
              <a:t>PHẦN I   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Arial"/>
              </a:rPr>
              <a:t>: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 TÀI NĂNG TỎA SÁNG</a:t>
            </a:r>
          </a:p>
        </p:txBody>
      </p:sp>
      <p:grpSp>
        <p:nvGrpSpPr>
          <p:cNvPr id="22547" name="Group 19"/>
          <p:cNvGrpSpPr>
            <a:grpSpLocks/>
          </p:cNvGrpSpPr>
          <p:nvPr/>
        </p:nvGrpSpPr>
        <p:grpSpPr bwMode="auto">
          <a:xfrm>
            <a:off x="10134601" y="2102602"/>
            <a:ext cx="333375" cy="519387"/>
            <a:chOff x="2078" y="1112"/>
            <a:chExt cx="1615" cy="2752"/>
          </a:xfrm>
        </p:grpSpPr>
        <p:sp>
          <p:nvSpPr>
            <p:cNvPr id="3159" name="Oval 2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0" name="Oval 2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50" name="Oval 22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2" name="Oval 23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52" name="Oval 24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64" name="Oval 25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2554" name="AutoShape 26"/>
          <p:cNvSpPr>
            <a:spLocks noChangeArrowheads="1"/>
          </p:cNvSpPr>
          <p:nvPr/>
        </p:nvSpPr>
        <p:spPr bwMode="auto">
          <a:xfrm>
            <a:off x="451564" y="4502902"/>
            <a:ext cx="8382000" cy="457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CECFF"/>
              </a:gs>
              <a:gs pos="100000">
                <a:srgbClr val="FFFFFF"/>
              </a:gs>
            </a:gsLst>
            <a:lin ang="0" scaled="1"/>
          </a:gradFill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CC"/>
                </a:solidFill>
                <a:latin typeface="Arial"/>
              </a:rPr>
              <a:t>PHẦN II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	  </a:t>
            </a:r>
            <a:r>
              <a:rPr lang="en-US" b="1" dirty="0">
                <a:solidFill>
                  <a:srgbClr val="0000CC"/>
                </a:solidFill>
                <a:latin typeface="Arial"/>
              </a:rPr>
              <a:t>:</a:t>
            </a:r>
            <a:r>
              <a:rPr lang="en-US" b="1" dirty="0">
                <a:solidFill>
                  <a:srgbClr val="FF0000"/>
                </a:solidFill>
                <a:latin typeface="Arial"/>
              </a:rPr>
              <a:t> CÙNG LẮNG NGHE</a:t>
            </a:r>
          </a:p>
        </p:txBody>
      </p:sp>
      <p:grpSp>
        <p:nvGrpSpPr>
          <p:cNvPr id="22555" name="Group 27"/>
          <p:cNvGrpSpPr>
            <a:grpSpLocks/>
          </p:cNvGrpSpPr>
          <p:nvPr/>
        </p:nvGrpSpPr>
        <p:grpSpPr bwMode="auto">
          <a:xfrm>
            <a:off x="10134601" y="2712202"/>
            <a:ext cx="333375" cy="519387"/>
            <a:chOff x="2078" y="1112"/>
            <a:chExt cx="1615" cy="2752"/>
          </a:xfrm>
        </p:grpSpPr>
        <p:sp>
          <p:nvSpPr>
            <p:cNvPr id="3153" name="Oval 2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4" name="Oval 2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58" name="Oval 30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6" name="Oval 31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60" name="Oval 32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8" name="Oval 33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63" name="Group 35"/>
          <p:cNvGrpSpPr>
            <a:grpSpLocks/>
          </p:cNvGrpSpPr>
          <p:nvPr/>
        </p:nvGrpSpPr>
        <p:grpSpPr bwMode="auto">
          <a:xfrm>
            <a:off x="10134601" y="3245602"/>
            <a:ext cx="333375" cy="519387"/>
            <a:chOff x="2078" y="1112"/>
            <a:chExt cx="1615" cy="2752"/>
          </a:xfrm>
        </p:grpSpPr>
        <p:sp>
          <p:nvSpPr>
            <p:cNvPr id="3147" name="Oval 36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8" name="Oval 37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66" name="Oval 38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0" name="Oval 39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68" name="Oval 40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52" name="Oval 41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71" name="Group 43"/>
          <p:cNvGrpSpPr>
            <a:grpSpLocks/>
          </p:cNvGrpSpPr>
          <p:nvPr/>
        </p:nvGrpSpPr>
        <p:grpSpPr bwMode="auto">
          <a:xfrm>
            <a:off x="10134601" y="3779002"/>
            <a:ext cx="333375" cy="519387"/>
            <a:chOff x="2078" y="1112"/>
            <a:chExt cx="1615" cy="2752"/>
          </a:xfrm>
        </p:grpSpPr>
        <p:sp>
          <p:nvSpPr>
            <p:cNvPr id="3141" name="Oval 4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2" name="Oval 4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74" name="Oval 46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4" name="Oval 47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76" name="Oval 48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6" name="Oval 49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79" name="Group 51"/>
          <p:cNvGrpSpPr>
            <a:grpSpLocks/>
          </p:cNvGrpSpPr>
          <p:nvPr/>
        </p:nvGrpSpPr>
        <p:grpSpPr bwMode="auto">
          <a:xfrm>
            <a:off x="10134601" y="4312402"/>
            <a:ext cx="333375" cy="519387"/>
            <a:chOff x="2078" y="1112"/>
            <a:chExt cx="1615" cy="2752"/>
          </a:xfrm>
        </p:grpSpPr>
        <p:sp>
          <p:nvSpPr>
            <p:cNvPr id="3135" name="Oval 5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6" name="Oval 5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82" name="Oval 54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8" name="Oval 55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84" name="Oval 56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40" name="Oval 57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87" name="Group 59"/>
          <p:cNvGrpSpPr>
            <a:grpSpLocks/>
          </p:cNvGrpSpPr>
          <p:nvPr/>
        </p:nvGrpSpPr>
        <p:grpSpPr bwMode="auto">
          <a:xfrm>
            <a:off x="10134601" y="4845802"/>
            <a:ext cx="333375" cy="519387"/>
            <a:chOff x="2078" y="1112"/>
            <a:chExt cx="1615" cy="2752"/>
          </a:xfrm>
        </p:grpSpPr>
        <p:sp>
          <p:nvSpPr>
            <p:cNvPr id="3129" name="Oval 6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0" name="Oval 6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90" name="Oval 62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2" name="Oval 63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92" name="Oval 64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34" name="Oval 65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595" name="Group 67"/>
          <p:cNvGrpSpPr>
            <a:grpSpLocks/>
          </p:cNvGrpSpPr>
          <p:nvPr/>
        </p:nvGrpSpPr>
        <p:grpSpPr bwMode="auto">
          <a:xfrm>
            <a:off x="10134601" y="5303002"/>
            <a:ext cx="333375" cy="519387"/>
            <a:chOff x="2078" y="1112"/>
            <a:chExt cx="1615" cy="2752"/>
          </a:xfrm>
        </p:grpSpPr>
        <p:sp>
          <p:nvSpPr>
            <p:cNvPr id="3123" name="Oval 6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4" name="Oval 6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598" name="Oval 70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6" name="Oval 71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00" name="Oval 72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8" name="Oval 73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603" name="Group 75"/>
          <p:cNvGrpSpPr>
            <a:grpSpLocks/>
          </p:cNvGrpSpPr>
          <p:nvPr/>
        </p:nvGrpSpPr>
        <p:grpSpPr bwMode="auto">
          <a:xfrm>
            <a:off x="10134601" y="5912602"/>
            <a:ext cx="333375" cy="519387"/>
            <a:chOff x="2078" y="1112"/>
            <a:chExt cx="1615" cy="2752"/>
          </a:xfrm>
        </p:grpSpPr>
        <p:sp>
          <p:nvSpPr>
            <p:cNvPr id="3117" name="Oval 76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8" name="Oval 77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06" name="Oval 78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0" name="Oval 79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08" name="Oval 80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22" name="Oval 81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2611" name="Group 83"/>
          <p:cNvGrpSpPr>
            <a:grpSpLocks/>
          </p:cNvGrpSpPr>
          <p:nvPr/>
        </p:nvGrpSpPr>
        <p:grpSpPr bwMode="auto">
          <a:xfrm>
            <a:off x="10134601" y="6446002"/>
            <a:ext cx="333375" cy="519387"/>
            <a:chOff x="2078" y="1112"/>
            <a:chExt cx="1615" cy="2752"/>
          </a:xfrm>
        </p:grpSpPr>
        <p:sp>
          <p:nvSpPr>
            <p:cNvPr id="3111" name="Oval 8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2" name="Oval 8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14" name="Oval 86"/>
            <p:cNvSpPr>
              <a:spLocks noChangeArrowheads="1"/>
            </p:cNvSpPr>
            <p:nvPr/>
          </p:nvSpPr>
          <p:spPr bwMode="gray">
            <a:xfrm>
              <a:off x="2255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4" name="Oval 87"/>
            <p:cNvSpPr>
              <a:spLocks noChangeArrowheads="1"/>
            </p:cNvSpPr>
            <p:nvPr/>
          </p:nvSpPr>
          <p:spPr bwMode="gray">
            <a:xfrm>
              <a:off x="2254" y="1112"/>
              <a:ext cx="1258" cy="275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2616" name="Oval 88"/>
            <p:cNvSpPr>
              <a:spLocks noChangeArrowheads="1"/>
            </p:cNvSpPr>
            <p:nvPr/>
          </p:nvSpPr>
          <p:spPr bwMode="gray">
            <a:xfrm>
              <a:off x="2339" y="1112"/>
              <a:ext cx="1092" cy="275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16" name="Oval 89"/>
            <p:cNvSpPr>
              <a:spLocks noChangeArrowheads="1"/>
            </p:cNvSpPr>
            <p:nvPr/>
          </p:nvSpPr>
          <p:spPr bwMode="gray">
            <a:xfrm>
              <a:off x="2337" y="1112"/>
              <a:ext cx="1096" cy="2752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3098" name="Picture 94" descr="23820111731275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114801"/>
            <a:ext cx="274320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Picture 100" descr="nhung kute (52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19800"/>
            <a:ext cx="5181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5" name="Picture 104" descr="nhung kute (52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41910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6" name="Picture 105" descr="nhung kute (52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788" y="527694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7" name="Picture 106" descr="nhung kute (52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359" y="1948255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8" name="Picture 107" descr="nhung kute (52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0005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9" name="Picture 108" descr="nhung kute (52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081" y="3417052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0" name="Picture 109" descr="nhung kute (52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50" y="431221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WordArt 5">
            <a:extLst>
              <a:ext uri="{FF2B5EF4-FFF2-40B4-BE49-F238E27FC236}">
                <a16:creationId xmlns:a16="http://schemas.microsoft.com/office/drawing/2014/main" id="{43778E5B-0C78-40C1-97FE-85001D8966B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0" y="2628149"/>
            <a:ext cx="9311765" cy="111200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Và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3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phần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chơi</a:t>
            </a:r>
            <a:r>
              <a:rPr lang="en-US" sz="3600" b="1" kern="10" dirty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FF"/>
                    </a:gs>
                    <a:gs pos="100000">
                      <a:srgbClr val="FF00FF"/>
                    </a:gs>
                  </a:gsLst>
                  <a:lin ang="189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29560512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22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2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4" grpId="0" animBg="1"/>
      <p:bldP spid="22538" grpId="0" animBg="1"/>
      <p:bldP spid="22546" grpId="0" animBg="1"/>
      <p:bldP spid="22554" grpId="0" animBg="1"/>
      <p:bldP spid="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1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4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1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 descr="tai khung anh d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3334" y="0"/>
            <a:ext cx="122406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48" y="731658"/>
            <a:ext cx="7868991" cy="526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7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5" y="0"/>
            <a:ext cx="11900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9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2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3216</TotalTime>
  <Words>135</Words>
  <Application>Microsoft Office PowerPoint</Application>
  <PresentationFormat>Widescreen</PresentationFormat>
  <Paragraphs>25</Paragraphs>
  <Slides>15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.VnArialH</vt:lpstr>
      <vt:lpstr>.VnMonotype corsivaH</vt:lpstr>
      <vt:lpstr>Arial</vt:lpstr>
      <vt:lpstr>Calibri</vt:lpstr>
      <vt:lpstr>Calibri Light</vt:lpstr>
      <vt:lpstr>HP001 5H</vt:lpstr>
      <vt:lpstr>Times New Roman</vt:lpstr>
      <vt:lpstr>Office Theme</vt:lpstr>
      <vt:lpstr>1_Default Design</vt:lpstr>
      <vt:lpstr>6_Default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Quân pham</cp:lastModifiedBy>
  <cp:revision>105</cp:revision>
  <dcterms:created xsi:type="dcterms:W3CDTF">2021-11-02T14:45:02Z</dcterms:created>
  <dcterms:modified xsi:type="dcterms:W3CDTF">2026-06-30T08:06:13Z</dcterms:modified>
</cp:coreProperties>
</file>