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2" r:id="rId3"/>
    <p:sldId id="272" r:id="rId4"/>
    <p:sldId id="269" r:id="rId5"/>
    <p:sldId id="271" r:id="rId6"/>
    <p:sldId id="268" r:id="rId7"/>
    <p:sldId id="273" r:id="rId8"/>
    <p:sldId id="267" r:id="rId9"/>
    <p:sldId id="270" r:id="rId10"/>
    <p:sldId id="275" r:id="rId11"/>
    <p:sldId id="274" r:id="rId12"/>
    <p:sldId id="276" r:id="rId13"/>
    <p:sldId id="26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01FA-94D9-44CE-9616-517A16E928B9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5743-51FD-441A-A7A8-57E1D18E3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82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01FA-94D9-44CE-9616-517A16E928B9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5743-51FD-441A-A7A8-57E1D18E3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134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01FA-94D9-44CE-9616-517A16E928B9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5743-51FD-441A-A7A8-57E1D18E3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76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01FA-94D9-44CE-9616-517A16E928B9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5743-51FD-441A-A7A8-57E1D18E3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280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01FA-94D9-44CE-9616-517A16E928B9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5743-51FD-441A-A7A8-57E1D18E3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986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01FA-94D9-44CE-9616-517A16E928B9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5743-51FD-441A-A7A8-57E1D18E3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52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01FA-94D9-44CE-9616-517A16E928B9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5743-51FD-441A-A7A8-57E1D18E3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07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01FA-94D9-44CE-9616-517A16E928B9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5743-51FD-441A-A7A8-57E1D18E3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294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01FA-94D9-44CE-9616-517A16E928B9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5743-51FD-441A-A7A8-57E1D18E3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243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01FA-94D9-44CE-9616-517A16E928B9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5743-51FD-441A-A7A8-57E1D18E3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117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01FA-94D9-44CE-9616-517A16E928B9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5743-51FD-441A-A7A8-57E1D18E3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884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A01FA-94D9-44CE-9616-517A16E928B9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E5743-51FD-441A-A7A8-57E1D18E3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13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9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796086"/>
          </a:xfrm>
        </p:spPr>
        <p:txBody>
          <a:bodyPr>
            <a:normAutofit/>
          </a:bodyPr>
          <a:lstStyle/>
          <a:p>
            <a:pPr algn="ctr"/>
            <a:r>
              <a:rPr lang="vi-VN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</a:rPr>
              <a:t>LĨNH VỰC PHÁT TRIỂN NHẬN THỨC</a:t>
            </a:r>
            <a:br>
              <a:rPr lang="en-US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</a:rPr>
            </a:br>
            <a:br>
              <a:rPr lang="vi-VN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</a:rPr>
            </a:br>
            <a:r>
              <a:rPr lang="vi-VN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</a:rPr>
              <a:t>HOẠT ĐỘNG: KHÁM PHÁ</a:t>
            </a:r>
            <a:endParaRPr lang="en-US" b="1" dirty="0">
              <a:ln w="22225">
                <a:solidFill>
                  <a:srgbClr val="0070C0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59874"/>
            <a:ext cx="10515600" cy="4297679"/>
          </a:xfrm>
        </p:spPr>
        <p:txBody>
          <a:bodyPr/>
          <a:lstStyle/>
          <a:p>
            <a:pPr marL="0" indent="0" algn="ctr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vi-VN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 tài: Gạo nếp - Gạo tẻ</a:t>
            </a:r>
          </a:p>
          <a:p>
            <a:pPr marL="0" indent="0" algn="ctr">
              <a:buNone/>
            </a:pPr>
            <a:r>
              <a:rPr lang="vi-VN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Lứa tuổi: </a:t>
            </a:r>
            <a:r>
              <a:rPr lang="en-US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4-5 </a:t>
            </a:r>
            <a:r>
              <a:rPr lang="en-US" sz="4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endParaRPr lang="en-US" sz="4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4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25-30 </a:t>
            </a:r>
            <a:r>
              <a:rPr lang="en-US" sz="4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4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4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 Thị Duyên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28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6674" y="224765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b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endParaRPr lang="en-US" sz="7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Nhạc chơi TC gánh gạo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10211" y="3931918"/>
            <a:ext cx="1149532" cy="731747"/>
          </a:xfrm>
        </p:spPr>
      </p:pic>
    </p:spTree>
    <p:extLst>
      <p:ext uri="{BB962C8B-B14F-4D97-AF65-F5344CB8AC3E}">
        <p14:creationId xmlns:p14="http://schemas.microsoft.com/office/powerpoint/2010/main" val="1400186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829" y="590844"/>
            <a:ext cx="11144300" cy="3277772"/>
          </a:xfrm>
        </p:spPr>
        <p:txBody>
          <a:bodyPr>
            <a:normAutofit/>
          </a:bodyPr>
          <a:lstStyle/>
          <a:p>
            <a:pPr algn="ctr"/>
            <a:r>
              <a:rPr lang="en-US" sz="5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5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5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5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en-US" sz="5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Yoga “</a:t>
            </a:r>
            <a:r>
              <a:rPr lang="en-US" sz="5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5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thóc</a:t>
            </a:r>
            <a:r>
              <a:rPr lang="en-US" sz="5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nảy</a:t>
            </a:r>
            <a:r>
              <a:rPr lang="en-US" sz="5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mầm</a:t>
            </a:r>
            <a:r>
              <a:rPr lang="en-US" sz="5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pic>
        <p:nvPicPr>
          <p:cNvPr id="5" name="nhac then nhej, van don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74739" y="3287319"/>
            <a:ext cx="1554480" cy="1162594"/>
          </a:xfrm>
        </p:spPr>
      </p:pic>
    </p:spTree>
    <p:extLst>
      <p:ext uri="{BB962C8B-B14F-4D97-AF65-F5344CB8AC3E}">
        <p14:creationId xmlns:p14="http://schemas.microsoft.com/office/powerpoint/2010/main" val="76082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74161"/>
          </a:xfrm>
        </p:spPr>
        <p:txBody>
          <a:bodyPr>
            <a:normAutofit/>
          </a:bodyPr>
          <a:lstStyle/>
          <a:p>
            <a:pPr algn="ctr"/>
            <a:r>
              <a:rPr lang="en-US" sz="7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7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7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7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7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7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7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7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sz="7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nếp</a:t>
            </a:r>
            <a:r>
              <a:rPr lang="en-US" sz="7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7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sz="7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tẻ</a:t>
            </a:r>
            <a:endParaRPr lang="en-US" sz="7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501662"/>
            <a:ext cx="10515600" cy="81592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187962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005047" cy="3619454"/>
          </a:xfrm>
        </p:spPr>
        <p:txBody>
          <a:bodyPr>
            <a:normAutofit/>
          </a:bodyPr>
          <a:lstStyle/>
          <a:p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khoẻ</a:t>
            </a:r>
            <a:b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ngoan</a:t>
            </a:r>
            <a:r>
              <a:rPr 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giỏi</a:t>
            </a:r>
            <a:endParaRPr lang="en-US" sz="7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403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Ổn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" name="ChiecBungDoi-ThanhNganTheVoiceKids-523783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65120" y="38203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74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0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540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18565"/>
            <a:ext cx="4940905" cy="4719917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077" y="618565"/>
            <a:ext cx="5248323" cy="4719917"/>
          </a:xfrm>
        </p:spPr>
      </p:pic>
      <p:sp>
        <p:nvSpPr>
          <p:cNvPr id="3" name="Oval 2"/>
          <p:cNvSpPr/>
          <p:nvPr/>
        </p:nvSpPr>
        <p:spPr>
          <a:xfrm>
            <a:off x="2085603" y="5458741"/>
            <a:ext cx="3095897" cy="7460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259599" y="5424277"/>
            <a:ext cx="3381605" cy="7302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581864" y="5600925"/>
            <a:ext cx="2599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nếp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99744" y="5498657"/>
            <a:ext cx="3211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tẻ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5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9266" y="-183515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21" y="443752"/>
            <a:ext cx="5292435" cy="501575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942" y="443752"/>
            <a:ext cx="4687024" cy="50157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70440" y="5501998"/>
            <a:ext cx="23412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lứt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31988" y="5459506"/>
            <a:ext cx="4687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cẩm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1382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endParaRPr lang="en-US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550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quy trình lúa 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2341673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b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đua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LittleGirlBeatInstrumental-V.A-291858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34491" y="3934097"/>
            <a:ext cx="609600" cy="609600"/>
          </a:xfrm>
          <a:prstGeom prst="rect">
            <a:avLst/>
          </a:prstGeom>
        </p:spPr>
      </p:pic>
      <p:pic>
        <p:nvPicPr>
          <p:cNvPr id="5" name="LittleGirlBeatInstrumental-V.A-291858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41251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23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8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782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78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47" y="367835"/>
            <a:ext cx="3145242" cy="223540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627" y="361959"/>
            <a:ext cx="2914077" cy="22412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287" y="341662"/>
            <a:ext cx="2967747" cy="22264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896" y="3142241"/>
            <a:ext cx="2776640" cy="27763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04" y="3139426"/>
            <a:ext cx="3185012" cy="28072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131" y="3139427"/>
            <a:ext cx="2884109" cy="2807237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>
            <a:off x="3968543" y="1537823"/>
            <a:ext cx="520126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7405804" y="1509761"/>
            <a:ext cx="441383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5400000">
            <a:off x="9815340" y="2617039"/>
            <a:ext cx="495806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10800000">
            <a:off x="7440836" y="4300729"/>
            <a:ext cx="493894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10800000">
            <a:off x="3939145" y="4288124"/>
            <a:ext cx="549299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760681" y="2603244"/>
            <a:ext cx="2129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31377" y="2568125"/>
            <a:ext cx="2129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176313" y="2542507"/>
            <a:ext cx="2129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48298" y="5877484"/>
            <a:ext cx="2129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88758" y="5918639"/>
            <a:ext cx="2129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Phơi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324593" y="5957824"/>
            <a:ext cx="2129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55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155</Words>
  <Application>Microsoft Office PowerPoint</Application>
  <PresentationFormat>Widescreen</PresentationFormat>
  <Paragraphs>25</Paragraphs>
  <Slides>13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LĨNH VỰC PHÁT TRIỂN NHẬN THỨC  HOẠT ĐỘNG: KHÁM PHÁ</vt:lpstr>
      <vt:lpstr>Ổn định tổ chức</vt:lpstr>
      <vt:lpstr>Một số hình ảnh các loại gạo</vt:lpstr>
      <vt:lpstr>PowerPoint Presentation</vt:lpstr>
      <vt:lpstr>PowerPoint Presentation</vt:lpstr>
      <vt:lpstr>Quy trình làm ra hạt gạo</vt:lpstr>
      <vt:lpstr>PowerPoint Presentation</vt:lpstr>
      <vt:lpstr>Trò chơi 1:  Cùng nhau đua tài</vt:lpstr>
      <vt:lpstr>PowerPoint Presentation</vt:lpstr>
      <vt:lpstr>Trò chơi 2:  Đem gạo về nấu cơm</vt:lpstr>
      <vt:lpstr>Vận động nhẹ:  Yoga “Hạt thóc nảy mầm”</vt:lpstr>
      <vt:lpstr>Một số sản phẩm làm ra từ gạo nếp – gạo tẻ</vt:lpstr>
      <vt:lpstr>Chúc các cô mạnh khoẻ Chúc các bé chăm ngoan, học giỏi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Thuy Truong</dc:creator>
  <cp:lastModifiedBy>Quân pham</cp:lastModifiedBy>
  <cp:revision>50</cp:revision>
  <dcterms:created xsi:type="dcterms:W3CDTF">2023-10-28T07:10:02Z</dcterms:created>
  <dcterms:modified xsi:type="dcterms:W3CDTF">2026-06-30T08:31:41Z</dcterms:modified>
</cp:coreProperties>
</file>