
<file path=[Content_Types].xml><?xml version="1.0" encoding="utf-8"?>
<Types xmlns="http://schemas.openxmlformats.org/package/2006/content-types">
  <Default Extension="gif" ContentType="image/gif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j+2ioAeqycKk0CBOQ1dVz1NdUu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7A76A-5B21-48A1-8621-C64EAC780FBD}" v="72" dt="2024-02-29T06:49:49.8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29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ngtam pham" userId="d5d98bb6693eeca9" providerId="LiveId" clId="{ED77A76A-5B21-48A1-8621-C64EAC780FBD}"/>
    <pc:docChg chg="undo custSel modSld">
      <pc:chgData name="hongtam pham" userId="d5d98bb6693eeca9" providerId="LiveId" clId="{ED77A76A-5B21-48A1-8621-C64EAC780FBD}" dt="2024-02-29T06:49:49.868" v="191"/>
      <pc:docMkLst>
        <pc:docMk/>
      </pc:docMkLst>
      <pc:sldChg chg="modSp mod setBg">
        <pc:chgData name="hongtam pham" userId="d5d98bb6693eeca9" providerId="LiveId" clId="{ED77A76A-5B21-48A1-8621-C64EAC780FBD}" dt="2024-02-22T05:49:37.443" v="5"/>
        <pc:sldMkLst>
          <pc:docMk/>
          <pc:sldMk cId="0" sldId="256"/>
        </pc:sldMkLst>
        <pc:spChg chg="mod">
          <ac:chgData name="hongtam pham" userId="d5d98bb6693eeca9" providerId="LiveId" clId="{ED77A76A-5B21-48A1-8621-C64EAC780FBD}" dt="2024-02-22T05:49:35.022" v="3" actId="1076"/>
          <ac:spMkLst>
            <pc:docMk/>
            <pc:sldMk cId="0" sldId="256"/>
            <ac:spMk id="101" creationId="{00000000-0000-0000-0000-000000000000}"/>
          </ac:spMkLst>
        </pc:spChg>
      </pc:sldChg>
      <pc:sldChg chg="modSp mod modAnim">
        <pc:chgData name="hongtam pham" userId="d5d98bb6693eeca9" providerId="LiveId" clId="{ED77A76A-5B21-48A1-8621-C64EAC780FBD}" dt="2024-02-22T06:14:02.502" v="164" actId="1076"/>
        <pc:sldMkLst>
          <pc:docMk/>
          <pc:sldMk cId="0" sldId="258"/>
        </pc:sldMkLst>
        <pc:spChg chg="mod">
          <ac:chgData name="hongtam pham" userId="d5d98bb6693eeca9" providerId="LiveId" clId="{ED77A76A-5B21-48A1-8621-C64EAC780FBD}" dt="2024-02-22T06:13:57.191" v="162" actId="14100"/>
          <ac:spMkLst>
            <pc:docMk/>
            <pc:sldMk cId="0" sldId="258"/>
            <ac:spMk id="155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12:09.403" v="128" actId="1076"/>
          <ac:spMkLst>
            <pc:docMk/>
            <pc:sldMk cId="0" sldId="258"/>
            <ac:spMk id="160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12:16.318" v="130" actId="1076"/>
          <ac:spMkLst>
            <pc:docMk/>
            <pc:sldMk cId="0" sldId="258"/>
            <ac:spMk id="161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12:40.097" v="138" actId="14100"/>
          <ac:spMkLst>
            <pc:docMk/>
            <pc:sldMk cId="0" sldId="258"/>
            <ac:spMk id="162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13:05.751" v="145" actId="1076"/>
          <ac:spMkLst>
            <pc:docMk/>
            <pc:sldMk cId="0" sldId="258"/>
            <ac:spMk id="163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13:26.878" v="154" actId="1076"/>
          <ac:spMkLst>
            <pc:docMk/>
            <pc:sldMk cId="0" sldId="258"/>
            <ac:spMk id="164" creationId="{00000000-0000-0000-0000-000000000000}"/>
          </ac:spMkLst>
        </pc:spChg>
        <pc:grpChg chg="mod">
          <ac:chgData name="hongtam pham" userId="d5d98bb6693eeca9" providerId="LiveId" clId="{ED77A76A-5B21-48A1-8621-C64EAC780FBD}" dt="2024-02-22T06:12:03.437" v="126" actId="1076"/>
          <ac:grpSpMkLst>
            <pc:docMk/>
            <pc:sldMk cId="0" sldId="258"/>
            <ac:grpSpMk id="142" creationId="{00000000-0000-0000-0000-000000000000}"/>
          </ac:grpSpMkLst>
        </pc:grpChg>
        <pc:grpChg chg="mod">
          <ac:chgData name="hongtam pham" userId="d5d98bb6693eeca9" providerId="LiveId" clId="{ED77A76A-5B21-48A1-8621-C64EAC780FBD}" dt="2024-02-22T06:12:27.344" v="134" actId="1076"/>
          <ac:grpSpMkLst>
            <pc:docMk/>
            <pc:sldMk cId="0" sldId="258"/>
            <ac:grpSpMk id="145" creationId="{00000000-0000-0000-0000-000000000000}"/>
          </ac:grpSpMkLst>
        </pc:grpChg>
        <pc:grpChg chg="mod">
          <ac:chgData name="hongtam pham" userId="d5d98bb6693eeca9" providerId="LiveId" clId="{ED77A76A-5B21-48A1-8621-C64EAC780FBD}" dt="2024-02-22T06:12:55.077" v="142" actId="1076"/>
          <ac:grpSpMkLst>
            <pc:docMk/>
            <pc:sldMk cId="0" sldId="258"/>
            <ac:grpSpMk id="148" creationId="{00000000-0000-0000-0000-000000000000}"/>
          </ac:grpSpMkLst>
        </pc:grpChg>
        <pc:grpChg chg="mod">
          <ac:chgData name="hongtam pham" userId="d5d98bb6693eeca9" providerId="LiveId" clId="{ED77A76A-5B21-48A1-8621-C64EAC780FBD}" dt="2024-02-22T06:13:13.431" v="149" actId="1076"/>
          <ac:grpSpMkLst>
            <pc:docMk/>
            <pc:sldMk cId="0" sldId="258"/>
            <ac:grpSpMk id="151" creationId="{00000000-0000-0000-0000-000000000000}"/>
          </ac:grpSpMkLst>
        </pc:grpChg>
        <pc:picChg chg="mod">
          <ac:chgData name="hongtam pham" userId="d5d98bb6693eeca9" providerId="LiveId" clId="{ED77A76A-5B21-48A1-8621-C64EAC780FBD}" dt="2024-02-22T06:13:48.782" v="161" actId="1076"/>
          <ac:picMkLst>
            <pc:docMk/>
            <pc:sldMk cId="0" sldId="258"/>
            <ac:picMk id="131" creationId="{00000000-0000-0000-0000-000000000000}"/>
          </ac:picMkLst>
        </pc:picChg>
        <pc:picChg chg="mod">
          <ac:chgData name="hongtam pham" userId="d5d98bb6693eeca9" providerId="LiveId" clId="{ED77A76A-5B21-48A1-8621-C64EAC780FBD}" dt="2024-02-22T06:14:02.502" v="164" actId="1076"/>
          <ac:picMkLst>
            <pc:docMk/>
            <pc:sldMk cId="0" sldId="258"/>
            <ac:picMk id="154" creationId="{00000000-0000-0000-0000-000000000000}"/>
          </ac:picMkLst>
        </pc:picChg>
      </pc:sldChg>
      <pc:sldChg chg="addSp delSp modSp mod setBg delAnim modAnim">
        <pc:chgData name="hongtam pham" userId="d5d98bb6693eeca9" providerId="LiveId" clId="{ED77A76A-5B21-48A1-8621-C64EAC780FBD}" dt="2024-02-29T06:47:26.940" v="175"/>
        <pc:sldMkLst>
          <pc:docMk/>
          <pc:sldMk cId="0" sldId="259"/>
        </pc:sldMkLst>
        <pc:spChg chg="add del mod">
          <ac:chgData name="hongtam pham" userId="d5d98bb6693eeca9" providerId="LiveId" clId="{ED77A76A-5B21-48A1-8621-C64EAC780FBD}" dt="2024-02-22T05:52:31.911" v="16" actId="21"/>
          <ac:spMkLst>
            <pc:docMk/>
            <pc:sldMk cId="0" sldId="259"/>
            <ac:spMk id="3" creationId="{3D26D037-9546-F907-D626-3C44A516572B}"/>
          </ac:spMkLst>
        </pc:spChg>
        <pc:spChg chg="mod">
          <ac:chgData name="hongtam pham" userId="d5d98bb6693eeca9" providerId="LiveId" clId="{ED77A76A-5B21-48A1-8621-C64EAC780FBD}" dt="2024-02-22T05:55:03.179" v="33" actId="1076"/>
          <ac:spMkLst>
            <pc:docMk/>
            <pc:sldMk cId="0" sldId="259"/>
            <ac:spMk id="187" creationId="{00000000-0000-0000-0000-000000000000}"/>
          </ac:spMkLst>
        </pc:spChg>
        <pc:spChg chg="mod">
          <ac:chgData name="hongtam pham" userId="d5d98bb6693eeca9" providerId="LiveId" clId="{ED77A76A-5B21-48A1-8621-C64EAC780FBD}" dt="2024-02-22T05:54:43.624" v="29" actId="1076"/>
          <ac:spMkLst>
            <pc:docMk/>
            <pc:sldMk cId="0" sldId="259"/>
            <ac:spMk id="188" creationId="{00000000-0000-0000-0000-000000000000}"/>
          </ac:spMkLst>
        </pc:spChg>
        <pc:spChg chg="mod">
          <ac:chgData name="hongtam pham" userId="d5d98bb6693eeca9" providerId="LiveId" clId="{ED77A76A-5B21-48A1-8621-C64EAC780FBD}" dt="2024-02-22T05:54:49.326" v="31" actId="1076"/>
          <ac:spMkLst>
            <pc:docMk/>
            <pc:sldMk cId="0" sldId="259"/>
            <ac:spMk id="189" creationId="{00000000-0000-0000-0000-000000000000}"/>
          </ac:spMkLst>
        </pc:spChg>
        <pc:spChg chg="mod">
          <ac:chgData name="hongtam pham" userId="d5d98bb6693eeca9" providerId="LiveId" clId="{ED77A76A-5B21-48A1-8621-C64EAC780FBD}" dt="2024-02-22T05:54:46.577" v="30" actId="1076"/>
          <ac:spMkLst>
            <pc:docMk/>
            <pc:sldMk cId="0" sldId="259"/>
            <ac:spMk id="190" creationId="{00000000-0000-0000-0000-000000000000}"/>
          </ac:spMkLst>
        </pc:spChg>
        <pc:spChg chg="mod">
          <ac:chgData name="hongtam pham" userId="d5d98bb6693eeca9" providerId="LiveId" clId="{ED77A76A-5B21-48A1-8621-C64EAC780FBD}" dt="2024-02-22T05:54:51.121" v="32" actId="1076"/>
          <ac:spMkLst>
            <pc:docMk/>
            <pc:sldMk cId="0" sldId="259"/>
            <ac:spMk id="191" creationId="{00000000-0000-0000-0000-000000000000}"/>
          </ac:spMkLst>
        </pc:spChg>
        <pc:picChg chg="add del mod">
          <ac:chgData name="hongtam pham" userId="d5d98bb6693eeca9" providerId="LiveId" clId="{ED77A76A-5B21-48A1-8621-C64EAC780FBD}" dt="2024-02-29T06:46:50.710" v="170" actId="21"/>
          <ac:picMkLst>
            <pc:docMk/>
            <pc:sldMk cId="0" sldId="259"/>
            <ac:picMk id="2" creationId="{99BADB9E-74BE-A5D0-B350-88E328F6F2AD}"/>
          </ac:picMkLst>
        </pc:picChg>
        <pc:picChg chg="add mod">
          <ac:chgData name="hongtam pham" userId="d5d98bb6693eeca9" providerId="LiveId" clId="{ED77A76A-5B21-48A1-8621-C64EAC780FBD}" dt="2024-02-29T06:47:02.917" v="172" actId="1076"/>
          <ac:picMkLst>
            <pc:docMk/>
            <pc:sldMk cId="0" sldId="259"/>
            <ac:picMk id="3" creationId="{7110CF05-7144-4664-FD57-2A6972E10EB0}"/>
          </ac:picMkLst>
        </pc:picChg>
        <pc:picChg chg="del mod">
          <ac:chgData name="hongtam pham" userId="d5d98bb6693eeca9" providerId="LiveId" clId="{ED77A76A-5B21-48A1-8621-C64EAC780FBD}" dt="2024-02-22T05:52:14.442" v="14" actId="21"/>
          <ac:picMkLst>
            <pc:docMk/>
            <pc:sldMk cId="0" sldId="259"/>
            <ac:picMk id="183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5:52:56.182" v="20" actId="21"/>
          <ac:picMkLst>
            <pc:docMk/>
            <pc:sldMk cId="0" sldId="259"/>
            <ac:picMk id="184" creationId="{00000000-0000-0000-0000-000000000000}"/>
          </ac:picMkLst>
        </pc:picChg>
      </pc:sldChg>
      <pc:sldChg chg="addSp delSp modSp mod setBg modAnim">
        <pc:chgData name="hongtam pham" userId="d5d98bb6693eeca9" providerId="LiveId" clId="{ED77A76A-5B21-48A1-8621-C64EAC780FBD}" dt="2024-02-29T06:48:08.850" v="179"/>
        <pc:sldMkLst>
          <pc:docMk/>
          <pc:sldMk cId="0" sldId="260"/>
        </pc:sldMkLst>
        <pc:spChg chg="add del mod">
          <ac:chgData name="hongtam pham" userId="d5d98bb6693eeca9" providerId="LiveId" clId="{ED77A76A-5B21-48A1-8621-C64EAC780FBD}" dt="2024-02-22T05:56:23.194" v="43" actId="21"/>
          <ac:spMkLst>
            <pc:docMk/>
            <pc:sldMk cId="0" sldId="260"/>
            <ac:spMk id="3" creationId="{2082C9DE-0BAF-7B19-742B-320CD6DDA813}"/>
          </ac:spMkLst>
        </pc:spChg>
        <pc:spChg chg="mod">
          <ac:chgData name="hongtam pham" userId="d5d98bb6693eeca9" providerId="LiveId" clId="{ED77A76A-5B21-48A1-8621-C64EAC780FBD}" dt="2024-02-22T05:57:03.163" v="50" actId="207"/>
          <ac:spMkLst>
            <pc:docMk/>
            <pc:sldMk cId="0" sldId="260"/>
            <ac:spMk id="205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9:36.334" v="116" actId="207"/>
          <ac:spMkLst>
            <pc:docMk/>
            <pc:sldMk cId="0" sldId="260"/>
            <ac:spMk id="206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9:26.920" v="115" actId="207"/>
          <ac:spMkLst>
            <pc:docMk/>
            <pc:sldMk cId="0" sldId="260"/>
            <ac:spMk id="207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9:41.376" v="117" actId="207"/>
          <ac:spMkLst>
            <pc:docMk/>
            <pc:sldMk cId="0" sldId="260"/>
            <ac:spMk id="208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9:45.996" v="118" actId="207"/>
          <ac:spMkLst>
            <pc:docMk/>
            <pc:sldMk cId="0" sldId="260"/>
            <ac:spMk id="209" creationId="{00000000-0000-0000-0000-000000000000}"/>
          </ac:spMkLst>
        </pc:spChg>
        <pc:picChg chg="add mod">
          <ac:chgData name="hongtam pham" userId="d5d98bb6693eeca9" providerId="LiveId" clId="{ED77A76A-5B21-48A1-8621-C64EAC780FBD}" dt="2024-02-29T06:48:00.213" v="177" actId="1076"/>
          <ac:picMkLst>
            <pc:docMk/>
            <pc:sldMk cId="0" sldId="260"/>
            <ac:picMk id="2" creationId="{A27C2EB5-CD20-4022-39F9-F7FBEA83567B}"/>
          </ac:picMkLst>
        </pc:picChg>
        <pc:picChg chg="del">
          <ac:chgData name="hongtam pham" userId="d5d98bb6693eeca9" providerId="LiveId" clId="{ED77A76A-5B21-48A1-8621-C64EAC780FBD}" dt="2024-02-22T05:55:35.434" v="34" actId="21"/>
          <ac:picMkLst>
            <pc:docMk/>
            <pc:sldMk cId="0" sldId="260"/>
            <ac:picMk id="201" creationId="{00000000-0000-0000-0000-000000000000}"/>
          </ac:picMkLst>
        </pc:picChg>
        <pc:picChg chg="del mod">
          <ac:chgData name="hongtam pham" userId="d5d98bb6693eeca9" providerId="LiveId" clId="{ED77A76A-5B21-48A1-8621-C64EAC780FBD}" dt="2024-02-22T05:56:32.865" v="46" actId="21"/>
          <ac:picMkLst>
            <pc:docMk/>
            <pc:sldMk cId="0" sldId="260"/>
            <ac:picMk id="202" creationId="{00000000-0000-0000-0000-000000000000}"/>
          </ac:picMkLst>
        </pc:picChg>
      </pc:sldChg>
      <pc:sldChg chg="addSp delSp modSp mod setBg modAnim">
        <pc:chgData name="hongtam pham" userId="d5d98bb6693eeca9" providerId="LiveId" clId="{ED77A76A-5B21-48A1-8621-C64EAC780FBD}" dt="2024-02-29T06:48:47.581" v="183"/>
        <pc:sldMkLst>
          <pc:docMk/>
          <pc:sldMk cId="0" sldId="261"/>
        </pc:sldMkLst>
        <pc:spChg chg="add del mod">
          <ac:chgData name="hongtam pham" userId="d5d98bb6693eeca9" providerId="LiveId" clId="{ED77A76A-5B21-48A1-8621-C64EAC780FBD}" dt="2024-02-22T05:59:08.156" v="64" actId="21"/>
          <ac:spMkLst>
            <pc:docMk/>
            <pc:sldMk cId="0" sldId="261"/>
            <ac:spMk id="3" creationId="{6B5804DE-0703-57F4-423F-02B6E4ADFC4F}"/>
          </ac:spMkLst>
        </pc:spChg>
        <pc:spChg chg="add del mod">
          <ac:chgData name="hongtam pham" userId="d5d98bb6693eeca9" providerId="LiveId" clId="{ED77A76A-5B21-48A1-8621-C64EAC780FBD}" dt="2024-02-22T06:07:03.658" v="107" actId="21"/>
          <ac:spMkLst>
            <pc:docMk/>
            <pc:sldMk cId="0" sldId="261"/>
            <ac:spMk id="5" creationId="{10FE3422-5C67-0AD7-9508-F188FF8E211E}"/>
          </ac:spMkLst>
        </pc:spChg>
        <pc:picChg chg="add mod">
          <ac:chgData name="hongtam pham" userId="d5d98bb6693eeca9" providerId="LiveId" clId="{ED77A76A-5B21-48A1-8621-C64EAC780FBD}" dt="2024-02-29T06:48:36.258" v="181" actId="1076"/>
          <ac:picMkLst>
            <pc:docMk/>
            <pc:sldMk cId="0" sldId="261"/>
            <ac:picMk id="2" creationId="{26060A13-BF8E-9452-E621-29913C86369D}"/>
          </ac:picMkLst>
        </pc:picChg>
        <pc:picChg chg="add del mod">
          <ac:chgData name="hongtam pham" userId="d5d98bb6693eeca9" providerId="LiveId" clId="{ED77A76A-5B21-48A1-8621-C64EAC780FBD}" dt="2024-02-22T06:05:14.151" v="101" actId="21"/>
          <ac:picMkLst>
            <pc:docMk/>
            <pc:sldMk cId="0" sldId="261"/>
            <ac:picMk id="219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7:07.539" v="108" actId="21"/>
          <ac:picMkLst>
            <pc:docMk/>
            <pc:sldMk cId="0" sldId="261"/>
            <ac:picMk id="220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7:11.238" v="109" actId="21"/>
          <ac:picMkLst>
            <pc:docMk/>
            <pc:sldMk cId="0" sldId="261"/>
            <ac:picMk id="228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7:15.363" v="110" actId="21"/>
          <ac:picMkLst>
            <pc:docMk/>
            <pc:sldMk cId="0" sldId="261"/>
            <ac:picMk id="229" creationId="{00000000-0000-0000-0000-000000000000}"/>
          </ac:picMkLst>
        </pc:picChg>
      </pc:sldChg>
      <pc:sldChg chg="addSp delSp modSp mod setBg modAnim">
        <pc:chgData name="hongtam pham" userId="d5d98bb6693eeca9" providerId="LiveId" clId="{ED77A76A-5B21-48A1-8621-C64EAC780FBD}" dt="2024-02-29T06:49:15.243" v="187"/>
        <pc:sldMkLst>
          <pc:docMk/>
          <pc:sldMk cId="0" sldId="262"/>
        </pc:sldMkLst>
        <pc:spChg chg="add del mod">
          <ac:chgData name="hongtam pham" userId="d5d98bb6693eeca9" providerId="LiveId" clId="{ED77A76A-5B21-48A1-8621-C64EAC780FBD}" dt="2024-02-22T05:59:37.689" v="69" actId="21"/>
          <ac:spMkLst>
            <pc:docMk/>
            <pc:sldMk cId="0" sldId="262"/>
            <ac:spMk id="3" creationId="{B79544E0-1F80-8574-8263-BC3998D77EFC}"/>
          </ac:spMkLst>
        </pc:spChg>
        <pc:spChg chg="add del mod">
          <ac:chgData name="hongtam pham" userId="d5d98bb6693eeca9" providerId="LiveId" clId="{ED77A76A-5B21-48A1-8621-C64EAC780FBD}" dt="2024-02-22T06:04:20.096" v="93" actId="21"/>
          <ac:spMkLst>
            <pc:docMk/>
            <pc:sldMk cId="0" sldId="262"/>
            <ac:spMk id="5" creationId="{04B641A3-0ADF-2DB5-34D1-349EC3D14CBA}"/>
          </ac:spMkLst>
        </pc:spChg>
        <pc:spChg chg="mod">
          <ac:chgData name="hongtam pham" userId="d5d98bb6693eeca9" providerId="LiveId" clId="{ED77A76A-5B21-48A1-8621-C64EAC780FBD}" dt="2024-02-22T06:04:29.171" v="96" actId="1076"/>
          <ac:spMkLst>
            <pc:docMk/>
            <pc:sldMk cId="0" sldId="262"/>
            <ac:spMk id="242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4:24.110" v="94" actId="1076"/>
          <ac:spMkLst>
            <pc:docMk/>
            <pc:sldMk cId="0" sldId="262"/>
            <ac:spMk id="243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4:27.297" v="95" actId="1076"/>
          <ac:spMkLst>
            <pc:docMk/>
            <pc:sldMk cId="0" sldId="262"/>
            <ac:spMk id="244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4:30.886" v="97" actId="1076"/>
          <ac:spMkLst>
            <pc:docMk/>
            <pc:sldMk cId="0" sldId="262"/>
            <ac:spMk id="245" creationId="{00000000-0000-0000-0000-000000000000}"/>
          </ac:spMkLst>
        </pc:spChg>
        <pc:picChg chg="add mod">
          <ac:chgData name="hongtam pham" userId="d5d98bb6693eeca9" providerId="LiveId" clId="{ED77A76A-5B21-48A1-8621-C64EAC780FBD}" dt="2024-02-29T06:49:07.872" v="185" actId="1076"/>
          <ac:picMkLst>
            <pc:docMk/>
            <pc:sldMk cId="0" sldId="262"/>
            <ac:picMk id="2" creationId="{160FBD82-5183-DE07-744E-4DF249EE8630}"/>
          </ac:picMkLst>
        </pc:picChg>
        <pc:picChg chg="add del">
          <ac:chgData name="hongtam pham" userId="d5d98bb6693eeca9" providerId="LiveId" clId="{ED77A76A-5B21-48A1-8621-C64EAC780FBD}" dt="2024-02-22T06:03:34.727" v="87" actId="21"/>
          <ac:picMkLst>
            <pc:docMk/>
            <pc:sldMk cId="0" sldId="262"/>
            <ac:picMk id="237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4:36.220" v="98" actId="21"/>
          <ac:picMkLst>
            <pc:docMk/>
            <pc:sldMk cId="0" sldId="262"/>
            <ac:picMk id="238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4:40.209" v="99" actId="21"/>
          <ac:picMkLst>
            <pc:docMk/>
            <pc:sldMk cId="0" sldId="262"/>
            <ac:picMk id="246" creationId="{00000000-0000-0000-0000-000000000000}"/>
          </ac:picMkLst>
        </pc:picChg>
        <pc:picChg chg="del">
          <ac:chgData name="hongtam pham" userId="d5d98bb6693eeca9" providerId="LiveId" clId="{ED77A76A-5B21-48A1-8621-C64EAC780FBD}" dt="2024-02-22T06:04:48.438" v="100" actId="21"/>
          <ac:picMkLst>
            <pc:docMk/>
            <pc:sldMk cId="0" sldId="262"/>
            <ac:picMk id="247" creationId="{00000000-0000-0000-0000-000000000000}"/>
          </ac:picMkLst>
        </pc:picChg>
      </pc:sldChg>
      <pc:sldChg chg="addSp delSp modSp mod setBg modAnim">
        <pc:chgData name="hongtam pham" userId="d5d98bb6693eeca9" providerId="LiveId" clId="{ED77A76A-5B21-48A1-8621-C64EAC780FBD}" dt="2024-02-29T06:49:49.868" v="191"/>
        <pc:sldMkLst>
          <pc:docMk/>
          <pc:sldMk cId="0" sldId="263"/>
        </pc:sldMkLst>
        <pc:spChg chg="add del mod">
          <ac:chgData name="hongtam pham" userId="d5d98bb6693eeca9" providerId="LiveId" clId="{ED77A76A-5B21-48A1-8621-C64EAC780FBD}" dt="2024-02-22T06:01:52.238" v="74" actId="21"/>
          <ac:spMkLst>
            <pc:docMk/>
            <pc:sldMk cId="0" sldId="263"/>
            <ac:spMk id="3" creationId="{D258FB63-C328-AEA8-36C2-99272520A024}"/>
          </ac:spMkLst>
        </pc:spChg>
        <pc:spChg chg="mod">
          <ac:chgData name="hongtam pham" userId="d5d98bb6693eeca9" providerId="LiveId" clId="{ED77A76A-5B21-48A1-8621-C64EAC780FBD}" dt="2024-02-22T06:02:06.895" v="76" actId="207"/>
          <ac:spMkLst>
            <pc:docMk/>
            <pc:sldMk cId="0" sldId="263"/>
            <ac:spMk id="259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3:16.642" v="85" actId="255"/>
          <ac:spMkLst>
            <pc:docMk/>
            <pc:sldMk cId="0" sldId="263"/>
            <ac:spMk id="260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3:00.799" v="82" actId="255"/>
          <ac:spMkLst>
            <pc:docMk/>
            <pc:sldMk cId="0" sldId="263"/>
            <ac:spMk id="261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3:25.171" v="86" actId="255"/>
          <ac:spMkLst>
            <pc:docMk/>
            <pc:sldMk cId="0" sldId="263"/>
            <ac:spMk id="262" creationId="{00000000-0000-0000-0000-000000000000}"/>
          </ac:spMkLst>
        </pc:spChg>
        <pc:spChg chg="mod">
          <ac:chgData name="hongtam pham" userId="d5d98bb6693eeca9" providerId="LiveId" clId="{ED77A76A-5B21-48A1-8621-C64EAC780FBD}" dt="2024-02-22T06:03:09.921" v="84" actId="255"/>
          <ac:spMkLst>
            <pc:docMk/>
            <pc:sldMk cId="0" sldId="263"/>
            <ac:spMk id="263" creationId="{00000000-0000-0000-0000-000000000000}"/>
          </ac:spMkLst>
        </pc:spChg>
        <pc:picChg chg="add mod">
          <ac:chgData name="hongtam pham" userId="d5d98bb6693eeca9" providerId="LiveId" clId="{ED77A76A-5B21-48A1-8621-C64EAC780FBD}" dt="2024-02-29T06:49:41.168" v="189" actId="1076"/>
          <ac:picMkLst>
            <pc:docMk/>
            <pc:sldMk cId="0" sldId="263"/>
            <ac:picMk id="2" creationId="{280F268A-DA51-B79B-0DE9-4495A49A77D4}"/>
          </ac:picMkLst>
        </pc:picChg>
        <pc:picChg chg="del">
          <ac:chgData name="hongtam pham" userId="d5d98bb6693eeca9" providerId="LiveId" clId="{ED77A76A-5B21-48A1-8621-C64EAC780FBD}" dt="2024-02-22T06:01:29.199" v="70" actId="21"/>
          <ac:picMkLst>
            <pc:docMk/>
            <pc:sldMk cId="0" sldId="263"/>
            <ac:picMk id="25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6" name="Google Shape;21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" name="Google Shape;25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gif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slide" Target="slide4.xml"/><Relationship Id="rId3" Type="http://schemas.openxmlformats.org/officeDocument/2006/relationships/image" Target="../media/image1.png"/><Relationship Id="rId21" Type="http://schemas.openxmlformats.org/officeDocument/2006/relationships/slide" Target="slide7.xml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17" Type="http://schemas.openxmlformats.org/officeDocument/2006/relationships/slide" Target="slide3.xml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2.gif"/><Relationship Id="rId24" Type="http://schemas.openxmlformats.org/officeDocument/2006/relationships/image" Target="../media/image10.png"/><Relationship Id="rId5" Type="http://schemas.openxmlformats.org/officeDocument/2006/relationships/image" Target="../media/image12.png"/><Relationship Id="rId15" Type="http://schemas.openxmlformats.org/officeDocument/2006/relationships/image" Target="../media/image4.png"/><Relationship Id="rId23" Type="http://schemas.openxmlformats.org/officeDocument/2006/relationships/image" Target="../media/image3.png"/><Relationship Id="rId10" Type="http://schemas.openxmlformats.org/officeDocument/2006/relationships/image" Target="../media/image17.png"/><Relationship Id="rId19" Type="http://schemas.openxmlformats.org/officeDocument/2006/relationships/slide" Target="slide5.xml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0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gi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5.png"/><Relationship Id="rId5" Type="http://schemas.openxmlformats.org/officeDocument/2006/relationships/image" Target="../media/image24.jp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.gif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32.jp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gif"/><Relationship Id="rId5" Type="http://schemas.openxmlformats.org/officeDocument/2006/relationships/image" Target="../media/image33.jpg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 descr="D:\GIAO AN\MAU POWER POINT DEP\ANH DONG PP\6-mau_slide_powerpoint_dep_ctu.vn_(46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5212911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 descr="D:\GIAO AN\MAU POWER POINT DEP\ANH DONG PP\6-mau_slide_powerpoint_dep_ctu.vn_(46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64889" y="5054866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 descr="D:\GIAO AN\MAU POWER POINT DEP\ANH DONG PP\6-mau_slide_powerpoint_dep_ctu.vn_(46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64889" y="5133888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53637" y="2399904"/>
            <a:ext cx="5011252" cy="50112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" descr="D:\GIAO AN\MAU POWER POINT DEP\ANH DONG PP\6-mau_slide_powerpoint_dep_ctu.vn_(46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46711" y="5212911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76523" y="4515026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 descr="D:\GIAO AN\MAU POWER POINT DEP\ANH DONG PP\6-mau_slide_powerpoint_dep_ctu.vn_(46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3155" y="5317066"/>
            <a:ext cx="683131" cy="898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135500" y="5282308"/>
            <a:ext cx="1853960" cy="1852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94497" y="5276508"/>
            <a:ext cx="932007" cy="932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651316" y="5487861"/>
            <a:ext cx="1399899" cy="1455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14776" y="5724401"/>
            <a:ext cx="1172457" cy="1219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178399" y="5770614"/>
            <a:ext cx="1173142" cy="1173142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">
            <a:hlinkClick r:id="rId12" action="ppaction://hlinksldjump"/>
          </p:cNvPr>
          <p:cNvSpPr/>
          <p:nvPr/>
        </p:nvSpPr>
        <p:spPr>
          <a:xfrm>
            <a:off x="4826811" y="336382"/>
            <a:ext cx="2867378" cy="767644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PLAY</a:t>
            </a:r>
            <a:endParaRPr dirty="0"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9264922" y="-68474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489244" y="-684745"/>
            <a:ext cx="609600" cy="60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123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8086" y="-130250"/>
            <a:ext cx="12192000" cy="6884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12924" y="5280239"/>
            <a:ext cx="790512" cy="790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0267" y="4741333"/>
            <a:ext cx="1778006" cy="1778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52529" y="3428996"/>
            <a:ext cx="3657607" cy="3657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70211" y="3199177"/>
            <a:ext cx="3256652" cy="325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-263663" y="5675495"/>
            <a:ext cx="1261858" cy="1312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96503" y="5445478"/>
            <a:ext cx="852099" cy="886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486555" y="5696404"/>
            <a:ext cx="1058334" cy="1058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" descr="D:\GIAO AN\MAU POWER POINT DEP\ANH DONG PP\6-mau_slide_powerpoint_dep_ctu.vn_(46).gif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275979" y="5192461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" descr="D:\GIAO AN\MAU POWER POINT DEP\ANH DONG PP\6-mau_slide_powerpoint_dep_ctu.vn_(46).gif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812119" y="5416126"/>
            <a:ext cx="751074" cy="988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" descr="D:\GIAO AN\MAU POWER POINT DEP\ANH DONG PP\6-mau_slide_powerpoint_dep_ctu.vn_(46).gif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72868" y="5369553"/>
            <a:ext cx="1159676" cy="15256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2" name="Google Shape;142;p2"/>
          <p:cNvGrpSpPr/>
          <p:nvPr/>
        </p:nvGrpSpPr>
        <p:grpSpPr>
          <a:xfrm>
            <a:off x="2977554" y="559137"/>
            <a:ext cx="1043153" cy="1221350"/>
            <a:chOff x="177226" y="0"/>
            <a:chExt cx="1020463" cy="1009944"/>
          </a:xfrm>
        </p:grpSpPr>
        <p:pic>
          <p:nvPicPr>
            <p:cNvPr id="143" name="Google Shape;143;p2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188515" y="32456"/>
              <a:ext cx="1009174" cy="8800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44;p2"/>
            <p:cNvSpPr/>
            <p:nvPr/>
          </p:nvSpPr>
          <p:spPr>
            <a:xfrm>
              <a:off x="177226" y="0"/>
              <a:ext cx="1009944" cy="1009944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" name="Google Shape;145;p2"/>
          <p:cNvGrpSpPr/>
          <p:nvPr/>
        </p:nvGrpSpPr>
        <p:grpSpPr>
          <a:xfrm>
            <a:off x="4389100" y="463127"/>
            <a:ext cx="1058355" cy="1270294"/>
            <a:chOff x="1718503" y="128059"/>
            <a:chExt cx="812800" cy="812800"/>
          </a:xfrm>
        </p:grpSpPr>
        <p:sp>
          <p:nvSpPr>
            <p:cNvPr id="146" name="Google Shape;146;p2"/>
            <p:cNvSpPr/>
            <p:nvPr/>
          </p:nvSpPr>
          <p:spPr>
            <a:xfrm>
              <a:off x="1718503" y="128059"/>
              <a:ext cx="812800" cy="8128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7" name="Google Shape;147;p2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 flipH="1">
              <a:off x="1723495" y="178698"/>
              <a:ext cx="806585" cy="70824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48" name="Google Shape;148;p2"/>
          <p:cNvGrpSpPr/>
          <p:nvPr/>
        </p:nvGrpSpPr>
        <p:grpSpPr>
          <a:xfrm>
            <a:off x="5830042" y="468635"/>
            <a:ext cx="1038755" cy="1181739"/>
            <a:chOff x="2895509" y="121885"/>
            <a:chExt cx="812800" cy="812800"/>
          </a:xfrm>
        </p:grpSpPr>
        <p:sp>
          <p:nvSpPr>
            <p:cNvPr id="149" name="Google Shape;149;p2"/>
            <p:cNvSpPr/>
            <p:nvPr/>
          </p:nvSpPr>
          <p:spPr>
            <a:xfrm>
              <a:off x="2895509" y="121885"/>
              <a:ext cx="812800" cy="8128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50" name="Google Shape;150;p2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3068064" y="190715"/>
              <a:ext cx="467690" cy="6464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51" name="Google Shape;151;p2"/>
          <p:cNvGrpSpPr/>
          <p:nvPr/>
        </p:nvGrpSpPr>
        <p:grpSpPr>
          <a:xfrm>
            <a:off x="7138748" y="463127"/>
            <a:ext cx="1156283" cy="1126008"/>
            <a:chOff x="3967052" y="141288"/>
            <a:chExt cx="863071" cy="812800"/>
          </a:xfrm>
        </p:grpSpPr>
        <p:pic>
          <p:nvPicPr>
            <p:cNvPr id="152" name="Google Shape;152;p2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3967052" y="211323"/>
              <a:ext cx="863071" cy="6911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Google Shape;153;p2"/>
            <p:cNvSpPr/>
            <p:nvPr/>
          </p:nvSpPr>
          <p:spPr>
            <a:xfrm>
              <a:off x="3992188" y="141288"/>
              <a:ext cx="812800" cy="812800"/>
            </a:xfrm>
            <a:prstGeom prst="ellipse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4" name="Google Shape;154;p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756616" y="530629"/>
            <a:ext cx="772018" cy="90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"/>
          <p:cNvSpPr/>
          <p:nvPr/>
        </p:nvSpPr>
        <p:spPr>
          <a:xfrm>
            <a:off x="8634268" y="491004"/>
            <a:ext cx="1038754" cy="1126008"/>
          </a:xfrm>
          <a:prstGeom prst="ellipse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">
            <a:hlinkClick r:id="rId17" action="ppaction://hlinksldjump"/>
          </p:cNvPr>
          <p:cNvSpPr/>
          <p:nvPr/>
        </p:nvSpPr>
        <p:spPr>
          <a:xfrm>
            <a:off x="3091231" y="1971356"/>
            <a:ext cx="716949" cy="790512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905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161" name="Google Shape;161;p2">
            <a:hlinkClick r:id="rId18" action="ppaction://hlinksldjump"/>
          </p:cNvPr>
          <p:cNvSpPr/>
          <p:nvPr/>
        </p:nvSpPr>
        <p:spPr>
          <a:xfrm>
            <a:off x="4580255" y="1979934"/>
            <a:ext cx="750727" cy="812800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905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dirty="0"/>
          </a:p>
        </p:txBody>
      </p:sp>
      <p:sp>
        <p:nvSpPr>
          <p:cNvPr id="162" name="Google Shape;162;p2">
            <a:hlinkClick r:id="rId19" action="ppaction://hlinksldjump"/>
          </p:cNvPr>
          <p:cNvSpPr/>
          <p:nvPr/>
        </p:nvSpPr>
        <p:spPr>
          <a:xfrm>
            <a:off x="5896719" y="1965190"/>
            <a:ext cx="764771" cy="822789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905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dirty="0"/>
          </a:p>
        </p:txBody>
      </p:sp>
      <p:sp>
        <p:nvSpPr>
          <p:cNvPr id="163" name="Google Shape;163;p2">
            <a:hlinkClick r:id="rId20" action="ppaction://hlinksldjump"/>
          </p:cNvPr>
          <p:cNvSpPr/>
          <p:nvPr/>
        </p:nvSpPr>
        <p:spPr>
          <a:xfrm>
            <a:off x="7412498" y="1952296"/>
            <a:ext cx="716948" cy="790512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905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164" name="Google Shape;164;p2">
            <a:hlinkClick r:id="rId21" action="ppaction://hlinksldjump"/>
          </p:cNvPr>
          <p:cNvSpPr/>
          <p:nvPr/>
        </p:nvSpPr>
        <p:spPr>
          <a:xfrm>
            <a:off x="8801799" y="1930238"/>
            <a:ext cx="716948" cy="757042"/>
          </a:xfrm>
          <a:prstGeom prst="roundRect">
            <a:avLst>
              <a:gd name="adj" fmla="val 16667"/>
            </a:avLst>
          </a:prstGeom>
          <a:solidFill>
            <a:srgbClr val="BF9000"/>
          </a:solidFill>
          <a:ln w="1905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pic>
        <p:nvPicPr>
          <p:cNvPr id="167" name="Google Shape;167;p2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 rot="10092007">
            <a:off x="9003075" y="5327030"/>
            <a:ext cx="2396112" cy="179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868797" y="4257287"/>
            <a:ext cx="2390775" cy="191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145806" y="5305122"/>
            <a:ext cx="1682705" cy="16827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9264922" y="-684745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8623356" y="-668871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996461" y="-668871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251236" y="-648923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6587799" y="-668871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5982869" y="-631463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">
            <a:hlinkClick r:id="" action="ppaction://noaction"/>
          </p:cNvPr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10462046" y="103262"/>
            <a:ext cx="1552217" cy="459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123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88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6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258192" y="5971822"/>
            <a:ext cx="1035311" cy="103444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"/>
          <p:cNvSpPr/>
          <p:nvPr/>
        </p:nvSpPr>
        <p:spPr>
          <a:xfrm>
            <a:off x="2376335" y="957140"/>
            <a:ext cx="8109655" cy="169271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 1:</a:t>
            </a:r>
            <a:endParaRPr lang="vi-VN" sz="24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3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Làm thế nào để bé có thể nhận biết được khi có đám cháy xảy ra?</a:t>
            </a:r>
            <a:r>
              <a:rPr lang="en-US" sz="23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3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p3"/>
          <p:cNvSpPr/>
          <p:nvPr/>
        </p:nvSpPr>
        <p:spPr>
          <a:xfrm>
            <a:off x="2196744" y="3228068"/>
            <a:ext cx="3634340" cy="1007531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A: </a:t>
            </a:r>
            <a:r>
              <a:rPr lang="vi-VN" sz="200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Có </a:t>
            </a:r>
            <a:r>
              <a:rPr lang="vi-VN" sz="2000" dirty="0">
                <a:solidFill>
                  <a:srgbClr val="333333"/>
                </a:solidFill>
                <a:latin typeface="Roboto" panose="020F0502020204030204" pitchFamily="2" charset="0"/>
              </a:rPr>
              <a:t>k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hói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,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ánh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lửa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-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tiếng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nổ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vi-VN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và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mùi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sản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phẩm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n-US" sz="2000" b="0" i="0" dirty="0" err="1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cháy</a:t>
            </a:r>
            <a:endParaRPr sz="2000" b="1" dirty="0"/>
          </a:p>
        </p:txBody>
      </p:sp>
      <p:sp>
        <p:nvSpPr>
          <p:cNvPr id="189" name="Google Shape;189;p3"/>
          <p:cNvSpPr/>
          <p:nvPr/>
        </p:nvSpPr>
        <p:spPr>
          <a:xfrm>
            <a:off x="2269758" y="4769688"/>
            <a:ext cx="3561326" cy="91298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B:</a:t>
            </a:r>
            <a:r>
              <a:rPr lang="vi-VN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vi-V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Chỉ có khói</a:t>
            </a:r>
            <a:r>
              <a:rPr lang="vi-VN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 sz="2000" dirty="0"/>
          </a:p>
        </p:txBody>
      </p:sp>
      <p:sp>
        <p:nvSpPr>
          <p:cNvPr id="190" name="Google Shape;190;p3"/>
          <p:cNvSpPr/>
          <p:nvPr/>
        </p:nvSpPr>
        <p:spPr>
          <a:xfrm>
            <a:off x="6663474" y="3311305"/>
            <a:ext cx="3523817" cy="90670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</a:t>
            </a:r>
            <a:r>
              <a:rPr lang="vi-VN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vi-VN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vi-V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Có ánh lửa và có khói</a:t>
            </a:r>
            <a:endParaRPr sz="2000" dirty="0"/>
          </a:p>
        </p:txBody>
      </p:sp>
      <p:sp>
        <p:nvSpPr>
          <p:cNvPr id="191" name="Google Shape;191;p3"/>
          <p:cNvSpPr/>
          <p:nvPr/>
        </p:nvSpPr>
        <p:spPr>
          <a:xfrm>
            <a:off x="6724659" y="4796226"/>
            <a:ext cx="3523817" cy="90670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D: </a:t>
            </a:r>
            <a:r>
              <a:rPr lang="vi-V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Có khói và mùi khét</a:t>
            </a:r>
            <a:endParaRPr sz="2000" dirty="0"/>
          </a:p>
        </p:txBody>
      </p:sp>
      <p:pic>
        <p:nvPicPr>
          <p:cNvPr id="192" name="Google Shape;192;p3" descr="D:\GIAO AN\MAU POWER POINT DEP\ANH DONG PP\6-mau_slide_powerpoint_dep_ctu.vn_(46).gi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831084" y="5802489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3" descr="D:\GIAO AN\MAU POWER POINT DEP\ANH DONG PP\6-mau_slide_powerpoint_dep_ctu.vn_(46).gi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273729">
            <a:off x="10655148" y="5965497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11142051" y="5682677"/>
            <a:ext cx="1267592" cy="112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C1">
            <a:hlinkClick r:id="" action="ppaction://media"/>
            <a:extLst>
              <a:ext uri="{FF2B5EF4-FFF2-40B4-BE49-F238E27FC236}">
                <a16:creationId xmlns:a16="http://schemas.microsoft.com/office/drawing/2014/main" id="{7110CF05-7144-4664-FD57-2A6972E10E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446661" y="375439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1157354" y="5927537"/>
            <a:ext cx="1186250" cy="1034448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"/>
          <p:cNvSpPr/>
          <p:nvPr/>
        </p:nvSpPr>
        <p:spPr>
          <a:xfrm>
            <a:off x="2429329" y="431541"/>
            <a:ext cx="8109655" cy="169271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2">
              <a:lumMod val="20000"/>
              <a:lumOff val="80000"/>
            </a:schemeClr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 2:</a:t>
            </a:r>
            <a:endParaRPr lang="vi-VN" sz="24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Nếu bị kẹt trong đám cháy mà có người lớn, các con sẽ làm gì?</a:t>
            </a:r>
            <a:r>
              <a:rPr lang="en-US" sz="2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2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4"/>
          <p:cNvSpPr/>
          <p:nvPr/>
        </p:nvSpPr>
        <p:spPr>
          <a:xfrm>
            <a:off x="2298699" y="4773531"/>
            <a:ext cx="3278011" cy="1056562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/>
              <a:t>C</a:t>
            </a:r>
            <a:r>
              <a:rPr lang="vi-VN" sz="2000" b="1" dirty="0"/>
              <a:t>: </a:t>
            </a:r>
            <a:r>
              <a:rPr lang="vi-VN" sz="2000" dirty="0"/>
              <a:t>Làm theo sự hướng dẫn của người lớn</a:t>
            </a:r>
            <a:endParaRPr sz="2000" b="1" dirty="0"/>
          </a:p>
        </p:txBody>
      </p:sp>
      <p:sp>
        <p:nvSpPr>
          <p:cNvPr id="207" name="Google Shape;207;p4"/>
          <p:cNvSpPr/>
          <p:nvPr/>
        </p:nvSpPr>
        <p:spPr>
          <a:xfrm>
            <a:off x="2298699" y="2942492"/>
            <a:ext cx="3278011" cy="1050045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A: </a:t>
            </a:r>
            <a:r>
              <a:rPr lang="vi-V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Khóc lóc ầm ĩ</a:t>
            </a:r>
            <a:endParaRPr sz="2000" dirty="0"/>
          </a:p>
        </p:txBody>
      </p:sp>
      <p:sp>
        <p:nvSpPr>
          <p:cNvPr id="208" name="Google Shape;208;p4"/>
          <p:cNvSpPr/>
          <p:nvPr/>
        </p:nvSpPr>
        <p:spPr>
          <a:xfrm>
            <a:off x="6903010" y="2942493"/>
            <a:ext cx="3609464" cy="1050045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B: </a:t>
            </a:r>
            <a:r>
              <a:rPr lang="vi-VN" sz="2000" dirty="0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Chạy ra  ngoài</a:t>
            </a:r>
            <a:endParaRPr sz="2000" dirty="0"/>
          </a:p>
        </p:txBody>
      </p:sp>
      <p:sp>
        <p:nvSpPr>
          <p:cNvPr id="209" name="Google Shape;209;p4"/>
          <p:cNvSpPr/>
          <p:nvPr/>
        </p:nvSpPr>
        <p:spPr>
          <a:xfrm>
            <a:off x="6929521" y="4793144"/>
            <a:ext cx="3609463" cy="1017335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vi-VN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D:</a:t>
            </a:r>
            <a:r>
              <a:rPr lang="vi-VN" sz="2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Kêu cứu</a:t>
            </a:r>
            <a:endParaRPr sz="2000" dirty="0"/>
          </a:p>
        </p:txBody>
      </p:sp>
      <p:pic>
        <p:nvPicPr>
          <p:cNvPr id="210" name="Google Shape;210;p4" descr="D:\GIAO AN\MAU POWER POINT DEP\ANH DONG PP\6-mau_slide_powerpoint_dep_ctu.vn_(46).gi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068776" y="6024386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4" descr="D:\GIAO AN\MAU POWER POINT DEP\ANH DONG PP\6-mau_slide_powerpoint_dep_ctu.vn_(46).gif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1273729">
            <a:off x="6474177" y="5909395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4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11157354" y="5731252"/>
            <a:ext cx="1267592" cy="112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2">
            <a:hlinkClick r:id="" action="ppaction://media"/>
            <a:extLst>
              <a:ext uri="{FF2B5EF4-FFF2-40B4-BE49-F238E27FC236}">
                <a16:creationId xmlns:a16="http://schemas.microsoft.com/office/drawing/2014/main" id="{A27C2EB5-CD20-4022-39F9-F7FBEA8356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51621" y="431541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79973" y="5899504"/>
            <a:ext cx="962875" cy="1034448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5"/>
          <p:cNvSpPr/>
          <p:nvPr/>
        </p:nvSpPr>
        <p:spPr>
          <a:xfrm>
            <a:off x="2428567" y="857912"/>
            <a:ext cx="7979787" cy="1511255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vi-VN" sz="2200" b="1" dirty="0">
                <a:solidFill>
                  <a:srgbClr val="2A2A2A"/>
                </a:solidFill>
                <a:latin typeface="arial" panose="020B0604020202020204" pitchFamily="34" charset="0"/>
                <a:ea typeface="Times New Roman"/>
                <a:cs typeface="Times New Roman"/>
                <a:sym typeface="Times New Roman"/>
              </a:rPr>
              <a:t>                                          </a:t>
            </a:r>
            <a:r>
              <a:rPr lang="en-US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 </a:t>
            </a:r>
            <a:r>
              <a:rPr lang="vi-VN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en-US" sz="2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lang="vi-VN" sz="2000" b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l"/>
            <a:r>
              <a:rPr lang="vi-VN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             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Đâu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cách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di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chuyển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vùng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nhiễm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khói</a:t>
            </a:r>
            <a:r>
              <a:rPr lang="vi-VN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224" name="Google Shape;224;p5"/>
          <p:cNvSpPr/>
          <p:nvPr/>
        </p:nvSpPr>
        <p:spPr>
          <a:xfrm>
            <a:off x="7130344" y="2971667"/>
            <a:ext cx="3567154" cy="1067197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Times New Roman"/>
                <a:cs typeface="Times New Roman"/>
                <a:sym typeface="Times New Roman"/>
              </a:rPr>
              <a:t>B:</a:t>
            </a:r>
            <a:r>
              <a:rPr lang="vi-VN" sz="1800" dirty="0">
                <a:latin typeface="Times New Roman"/>
                <a:cs typeface="Times New Roman"/>
                <a:sym typeface="Times New Roman"/>
              </a:rPr>
              <a:t> Lấy khăn ẩm bịt mũi,</a:t>
            </a:r>
            <a:r>
              <a:rPr lang="vi-VN" sz="1800" b="1" dirty="0">
                <a:latin typeface="Times New Roman"/>
                <a:cs typeface="Times New Roman"/>
                <a:sym typeface="Times New Roman"/>
              </a:rPr>
              <a:t> </a:t>
            </a:r>
            <a:r>
              <a:rPr lang="vi-VN" sz="1800" dirty="0">
                <a:latin typeface="Times New Roman"/>
                <a:cs typeface="Times New Roman"/>
                <a:sym typeface="Times New Roman"/>
              </a:rPr>
              <a:t>cúi thấp hoặc bò qua</a:t>
            </a:r>
            <a:endParaRPr dirty="0"/>
          </a:p>
        </p:txBody>
      </p:sp>
      <p:sp>
        <p:nvSpPr>
          <p:cNvPr id="225" name="Google Shape;225;p5"/>
          <p:cNvSpPr/>
          <p:nvPr/>
        </p:nvSpPr>
        <p:spPr>
          <a:xfrm>
            <a:off x="2215600" y="2971667"/>
            <a:ext cx="3447781" cy="1067197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vi-VN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 </a:t>
            </a:r>
            <a:r>
              <a:rPr lang="vi-VN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Lao thật nhanh ra khỏi đám khói</a:t>
            </a:r>
            <a:endParaRPr dirty="0"/>
          </a:p>
        </p:txBody>
      </p:sp>
      <p:sp>
        <p:nvSpPr>
          <p:cNvPr id="226" name="Google Shape;226;p5"/>
          <p:cNvSpPr/>
          <p:nvPr/>
        </p:nvSpPr>
        <p:spPr>
          <a:xfrm>
            <a:off x="2215599" y="4488834"/>
            <a:ext cx="3447781" cy="1086056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Times New Roman"/>
                <a:cs typeface="Times New Roman"/>
                <a:sym typeface="Times New Roman"/>
              </a:rPr>
              <a:t>C: </a:t>
            </a:r>
            <a:r>
              <a:rPr lang="vi-VN" sz="1800" dirty="0">
                <a:latin typeface="Times New Roman"/>
                <a:cs typeface="Times New Roman"/>
                <a:sym typeface="Times New Roman"/>
              </a:rPr>
              <a:t>Nhẩn nha đi</a:t>
            </a:r>
            <a:endParaRPr dirty="0"/>
          </a:p>
        </p:txBody>
      </p:sp>
      <p:sp>
        <p:nvSpPr>
          <p:cNvPr id="227" name="Google Shape;227;p5"/>
          <p:cNvSpPr/>
          <p:nvPr/>
        </p:nvSpPr>
        <p:spPr>
          <a:xfrm>
            <a:off x="7130344" y="4488833"/>
            <a:ext cx="3567154" cy="1086056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D: </a:t>
            </a:r>
            <a:r>
              <a:rPr lang="vi-VN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Trùm áo qua đầu và di chuyển</a:t>
            </a:r>
            <a:endParaRPr dirty="0"/>
          </a:p>
        </p:txBody>
      </p:sp>
      <p:pic>
        <p:nvPicPr>
          <p:cNvPr id="230" name="Google Shape;230;p5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11227614" y="5682677"/>
            <a:ext cx="1267592" cy="112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2091" y="135167"/>
            <a:ext cx="1552217" cy="4599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3">
            <a:hlinkClick r:id="" action="ppaction://media"/>
            <a:extLst>
              <a:ext uri="{FF2B5EF4-FFF2-40B4-BE49-F238E27FC236}">
                <a16:creationId xmlns:a16="http://schemas.microsoft.com/office/drawing/2014/main" id="{26060A13-BF8E-9452-E621-29913C8636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20991" y="857912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flipH="1">
            <a:off x="11156298" y="5543715"/>
            <a:ext cx="1034448" cy="1034448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6"/>
          <p:cNvSpPr/>
          <p:nvPr/>
        </p:nvSpPr>
        <p:spPr>
          <a:xfrm>
            <a:off x="2298700" y="1027907"/>
            <a:ext cx="8109655" cy="1692716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lt1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CÂU 4:</a:t>
            </a:r>
            <a:r>
              <a:rPr lang="vi-VN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  <a:p>
            <a:pPr algn="ctr"/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Đâu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cách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xử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lý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khi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quần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áo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bị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bắt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lửa</a:t>
            </a:r>
            <a:r>
              <a:rPr lang="en-US" sz="24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2154972" y="4826143"/>
            <a:ext cx="3512166" cy="100395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vi-VN" sz="1800" b="1" dirty="0">
                <a:latin typeface="Times New Roman"/>
                <a:ea typeface="Times New Roman"/>
                <a:cs typeface="Times New Roman"/>
                <a:sym typeface="Times New Roman"/>
              </a:rPr>
              <a:t>C: </a:t>
            </a:r>
            <a:r>
              <a:rPr lang="vi-VN" sz="1800" dirty="0">
                <a:latin typeface="Times New Roman"/>
                <a:ea typeface="Times New Roman"/>
                <a:cs typeface="Times New Roman"/>
                <a:sym typeface="Times New Roman"/>
              </a:rPr>
              <a:t>Nằm xuống đất lăn vòng quanh</a:t>
            </a:r>
            <a:endParaRPr lang="en-US" dirty="0"/>
          </a:p>
        </p:txBody>
      </p:sp>
      <p:sp>
        <p:nvSpPr>
          <p:cNvPr id="243" name="Google Shape;243;p6"/>
          <p:cNvSpPr/>
          <p:nvPr/>
        </p:nvSpPr>
        <p:spPr>
          <a:xfrm>
            <a:off x="2154972" y="3297969"/>
            <a:ext cx="3512166" cy="1087953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A: </a:t>
            </a:r>
            <a:r>
              <a:rPr lang="vi-VN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Chạy tìm người hỗ trợ</a:t>
            </a:r>
            <a:endParaRPr dirty="0"/>
          </a:p>
        </p:txBody>
      </p:sp>
      <p:sp>
        <p:nvSpPr>
          <p:cNvPr id="244" name="Google Shape;244;p6"/>
          <p:cNvSpPr/>
          <p:nvPr/>
        </p:nvSpPr>
        <p:spPr>
          <a:xfrm>
            <a:off x="7293773" y="3301916"/>
            <a:ext cx="3378290" cy="1084006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latin typeface="Times New Roman"/>
                <a:cs typeface="Times New Roman"/>
                <a:sym typeface="Times New Roman"/>
              </a:rPr>
              <a:t>B:</a:t>
            </a:r>
            <a:r>
              <a:rPr lang="vi-VN" sz="1800" dirty="0">
                <a:latin typeface="Times New Roman"/>
                <a:cs typeface="Times New Roman"/>
                <a:sym typeface="Times New Roman"/>
              </a:rPr>
              <a:t> Nhảy xuống bể nước</a:t>
            </a:r>
            <a:endParaRPr dirty="0"/>
          </a:p>
        </p:txBody>
      </p:sp>
      <p:sp>
        <p:nvSpPr>
          <p:cNvPr id="245" name="Google Shape;245;p6"/>
          <p:cNvSpPr/>
          <p:nvPr/>
        </p:nvSpPr>
        <p:spPr>
          <a:xfrm>
            <a:off x="7293773" y="4901869"/>
            <a:ext cx="3378290" cy="1003950"/>
          </a:xfrm>
          <a:prstGeom prst="snip1Rect">
            <a:avLst>
              <a:gd name="adj" fmla="val 16667"/>
            </a:avLst>
          </a:prstGeom>
          <a:solidFill>
            <a:schemeClr val="lt1"/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D: </a:t>
            </a:r>
            <a:r>
              <a:rPr lang="vi-VN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Lấy tay dập lửa</a:t>
            </a:r>
            <a:endParaRPr dirty="0"/>
          </a:p>
        </p:txBody>
      </p:sp>
      <p:pic>
        <p:nvPicPr>
          <p:cNvPr id="248" name="Google Shape;248;p6">
            <a:hlinkClick r:id="rId7" action="ppaction://hlinksldjump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11076012" y="5403844"/>
            <a:ext cx="1267592" cy="112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4 (1)">
            <a:hlinkClick r:id="" action="ppaction://media"/>
            <a:extLst>
              <a:ext uri="{FF2B5EF4-FFF2-40B4-BE49-F238E27FC236}">
                <a16:creationId xmlns:a16="http://schemas.microsoft.com/office/drawing/2014/main" id="{160FBD82-5183-DE07-744E-4DF249EE8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60321" y="969387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7" descr="D:\GIAO AN\MAU POWER POINT DEP\ANH DONG PP\6-mau_slide_powerpoint_dep_ctu.vn_(46)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233" y="5158227"/>
            <a:ext cx="1250425" cy="1645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flipH="1">
            <a:off x="11157354" y="6086205"/>
            <a:ext cx="1186250" cy="717111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7"/>
          <p:cNvSpPr/>
          <p:nvPr/>
        </p:nvSpPr>
        <p:spPr>
          <a:xfrm>
            <a:off x="2298699" y="586316"/>
            <a:ext cx="8109655" cy="1692716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FFFF00"/>
          </a:solidFill>
          <a:ln w="28575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l"/>
            <a:r>
              <a:rPr lang="vi-VN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                                       </a:t>
            </a:r>
            <a:r>
              <a:rPr lang="vi-VN" sz="2200" b="1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CÂU 5:</a:t>
            </a:r>
          </a:p>
          <a:p>
            <a:pPr algn="l"/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Khi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gặp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hỏa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hoạn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cần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gọi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điện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số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điện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thoại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cấp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200" i="0" u="none" strike="noStrike" dirty="0" err="1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nào</a:t>
            </a:r>
            <a:r>
              <a:rPr lang="en-US" sz="2200" i="0" u="none" strike="noStrike" dirty="0">
                <a:solidFill>
                  <a:srgbClr val="2A2A2A"/>
                </a:solidFill>
                <a:effectLst/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260" name="Google Shape;260;p7"/>
          <p:cNvSpPr/>
          <p:nvPr/>
        </p:nvSpPr>
        <p:spPr>
          <a:xfrm>
            <a:off x="7130343" y="4578968"/>
            <a:ext cx="3278011" cy="510822"/>
          </a:xfrm>
          <a:prstGeom prst="snip1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D:</a:t>
            </a:r>
            <a:r>
              <a:rPr lang="vi-VN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114</a:t>
            </a:r>
            <a:endParaRPr sz="2000" dirty="0"/>
          </a:p>
        </p:txBody>
      </p:sp>
      <p:sp>
        <p:nvSpPr>
          <p:cNvPr id="261" name="Google Shape;261;p7"/>
          <p:cNvSpPr/>
          <p:nvPr/>
        </p:nvSpPr>
        <p:spPr>
          <a:xfrm>
            <a:off x="2298699" y="3647060"/>
            <a:ext cx="3278011" cy="510822"/>
          </a:xfrm>
          <a:prstGeom prst="snip1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lang="vi-VN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vi-VN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113</a:t>
            </a:r>
            <a:endParaRPr sz="2000" dirty="0"/>
          </a:p>
        </p:txBody>
      </p:sp>
      <p:sp>
        <p:nvSpPr>
          <p:cNvPr id="262" name="Google Shape;262;p7"/>
          <p:cNvSpPr/>
          <p:nvPr/>
        </p:nvSpPr>
        <p:spPr>
          <a:xfrm>
            <a:off x="7130342" y="3573903"/>
            <a:ext cx="3278011" cy="510822"/>
          </a:xfrm>
          <a:prstGeom prst="snip1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/>
              <a:t>B:</a:t>
            </a:r>
            <a:r>
              <a:rPr lang="vi-VN" sz="2000" dirty="0"/>
              <a:t>115</a:t>
            </a:r>
            <a:endParaRPr sz="2000" b="1" dirty="0"/>
          </a:p>
        </p:txBody>
      </p:sp>
      <p:sp>
        <p:nvSpPr>
          <p:cNvPr id="263" name="Google Shape;263;p7"/>
          <p:cNvSpPr/>
          <p:nvPr/>
        </p:nvSpPr>
        <p:spPr>
          <a:xfrm>
            <a:off x="2298698" y="4610235"/>
            <a:ext cx="3278011" cy="510822"/>
          </a:xfrm>
          <a:prstGeom prst="snip1Rect">
            <a:avLst>
              <a:gd name="adj" fmla="val 16667"/>
            </a:avLst>
          </a:prstGeom>
          <a:solidFill>
            <a:schemeClr val="accent4">
              <a:lumMod val="40000"/>
              <a:lumOff val="60000"/>
            </a:schemeClr>
          </a:solidFill>
          <a:ln w="19050" cap="flat" cmpd="sng">
            <a:solidFill>
              <a:srgbClr val="00B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000" b="1" dirty="0"/>
              <a:t>C:</a:t>
            </a:r>
            <a:r>
              <a:rPr lang="vi-VN" sz="2000" dirty="0"/>
              <a:t>1080</a:t>
            </a:r>
            <a:endParaRPr sz="2000" b="1" dirty="0"/>
          </a:p>
        </p:txBody>
      </p:sp>
      <p:pic>
        <p:nvPicPr>
          <p:cNvPr id="264" name="Google Shape;264;p7" descr="D:\GIAO AN\MAU POWER POINT DEP\ANH DONG PP\6-mau_slide_powerpoint_dep_ctu.vn_(46)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89257" y="6036733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 descr="D:\GIAO AN\MAU POWER POINT DEP\ANH DONG PP\6-mau_slide_powerpoint_dep_ctu.vn_(46)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1273729">
            <a:off x="10746361" y="6060026"/>
            <a:ext cx="356096" cy="468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7">
            <a:hlinkClick r:id="rId8" action="ppaction://hlinksldjump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 flipH="1">
            <a:off x="11251310" y="5707604"/>
            <a:ext cx="1267592" cy="1126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C5">
            <a:hlinkClick r:id="" action="ppaction://media"/>
            <a:extLst>
              <a:ext uri="{FF2B5EF4-FFF2-40B4-BE49-F238E27FC236}">
                <a16:creationId xmlns:a16="http://schemas.microsoft.com/office/drawing/2014/main" id="{280F268A-DA51-B79B-0DE9-4495A49A77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91493" y="586316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ủ đề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244</Words>
  <Application>Microsoft Office PowerPoint</Application>
  <PresentationFormat>Widescreen</PresentationFormat>
  <Paragraphs>44</Paragraphs>
  <Slides>7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</vt:lpstr>
      <vt:lpstr>Calibri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Lương Văn Điệp</dc:creator>
  <cp:lastModifiedBy>hongtam pham</cp:lastModifiedBy>
  <cp:revision>1</cp:revision>
  <dcterms:created xsi:type="dcterms:W3CDTF">2020-03-04T02:22:48Z</dcterms:created>
  <dcterms:modified xsi:type="dcterms:W3CDTF">2024-02-29T06:49:56Z</dcterms:modified>
</cp:coreProperties>
</file>