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pn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71" r:id="rId6"/>
    <p:sldId id="260" r:id="rId7"/>
    <p:sldId id="259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79" y="77"/>
      </p:cViewPr>
      <p:guideLst>
        <p:guide orient="horz" pos="2160"/>
        <p:guide pos="3840"/>
        <p:guide orient="horz" pos="2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ân pham" userId="d5d98bb6693eeca9" providerId="LiveId" clId="{B51A8A84-6397-4993-B9D3-95E6EA46A32D}"/>
    <pc:docChg chg="addSld">
      <pc:chgData name="Quân pham" userId="d5d98bb6693eeca9" providerId="LiveId" clId="{B51A8A84-6397-4993-B9D3-95E6EA46A32D}" dt="2025-03-12T14:44:28.645" v="0" actId="680"/>
      <pc:docMkLst>
        <pc:docMk/>
      </pc:docMkLst>
      <pc:sldChg chg="new">
        <pc:chgData name="Quân pham" userId="d5d98bb6693eeca9" providerId="LiveId" clId="{B51A8A84-6397-4993-B9D3-95E6EA46A32D}" dt="2025-03-12T14:44:28.645" v="0" actId="680"/>
        <pc:sldMkLst>
          <pc:docMk/>
          <pc:sldMk cId="460582139" sldId="271"/>
        </pc:sldMkLst>
      </pc:sldChg>
    </pc:docChg>
  </pc:docChgLst>
  <pc:docChgLst>
    <pc:chgData name="hongtam pham" userId="d5d98bb6693eeca9" providerId="LiveId" clId="{35983271-34CC-449B-8722-C4F11380C99F}"/>
    <pc:docChg chg="custSel modSld">
      <pc:chgData name="hongtam pham" userId="d5d98bb6693eeca9" providerId="LiveId" clId="{35983271-34CC-449B-8722-C4F11380C99F}" dt="2024-03-01T02:18:29.889" v="94"/>
      <pc:docMkLst>
        <pc:docMk/>
      </pc:docMkLst>
      <pc:sldChg chg="addSp delSp modSp mod modAnim">
        <pc:chgData name="hongtam pham" userId="d5d98bb6693eeca9" providerId="LiveId" clId="{35983271-34CC-449B-8722-C4F11380C99F}" dt="2024-02-28T13:17:32.289" v="91"/>
        <pc:sldMkLst>
          <pc:docMk/>
          <pc:sldMk cId="751696828" sldId="256"/>
        </pc:sldMkLst>
      </pc:sldChg>
      <pc:sldChg chg="setBg">
        <pc:chgData name="hongtam pham" userId="d5d98bb6693eeca9" providerId="LiveId" clId="{35983271-34CC-449B-8722-C4F11380C99F}" dt="2024-03-01T02:18:29.889" v="94"/>
        <pc:sldMkLst>
          <pc:docMk/>
          <pc:sldMk cId="2117657327" sldId="258"/>
        </pc:sldMkLst>
      </pc:sldChg>
      <pc:sldChg chg="modSp mod">
        <pc:chgData name="hongtam pham" userId="d5d98bb6693eeca9" providerId="LiveId" clId="{35983271-34CC-449B-8722-C4F11380C99F}" dt="2024-02-29T08:45:02.434" v="92" actId="1076"/>
        <pc:sldMkLst>
          <pc:docMk/>
          <pc:sldMk cId="1219554179" sldId="259"/>
        </pc:sldMkLst>
      </pc:sldChg>
      <pc:sldChg chg="modSp">
        <pc:chgData name="hongtam pham" userId="d5d98bb6693eeca9" providerId="LiveId" clId="{35983271-34CC-449B-8722-C4F11380C99F}" dt="2024-02-27T07:42:23.180" v="3" actId="14100"/>
        <pc:sldMkLst>
          <pc:docMk/>
          <pc:sldMk cId="2913349456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980A4-3364-D55D-E596-3B758F40E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80369-4FC1-8BA2-2242-6DACEE9BC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F9F4F-AC4F-0AC2-400F-44CD8A354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87370-FF8B-94DC-78C9-1130A791D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7294A-3550-E00A-3547-C5BC7E829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1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80D01-70CE-C81A-EDAE-17FA79D5F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DC5399-1930-B402-8F88-8E8E65FA3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6168-9401-E94C-3EA9-EECA0318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665AB-0532-DD47-C51B-EF86035C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5D88C-8867-36B1-9316-42741972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0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163F22-6C25-4EDB-3893-AE2626A32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FA8DA-3A95-1310-0BCC-CF9290E1E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50CEE-69A7-BC39-49A1-B1B8F888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6D527-92B9-158C-2A24-649888F2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BC87B-5A7A-93C9-7819-7D4F9DBD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6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BC3E-63B0-F347-A6F8-21184FBE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54754-7E8B-0513-836E-A62035CB0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E7B6E-93B5-D590-F486-1018D06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6DA5C-20BA-ABFF-8C2C-00C23E7CC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0B383-3925-0E7B-748B-D497910DC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72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EB0A2-669F-EFF6-4E13-4A65E4226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84EF-8376-14CF-B0F2-0EA0B948C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8A333-7A55-B24D-8E61-6FB31123C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FCE1B-E1CB-B197-286D-72B33FA50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4CBE-ACA4-E329-856C-C2731859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9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793A6-605A-CAE2-AF3A-BA7309F3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69681-5056-1B50-07D2-1C35CDD55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264DF0-B409-B388-7CBE-81213B012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F0836-DF0C-6584-C346-FA8733C2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64924-EF8F-C562-2A9D-2EC787DE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D9809-8E93-EBDF-A761-0CBAA9F2B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6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7F3FF-B3B8-560D-7DBC-1DA9AD7A3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E9889-9CB8-285E-0B20-EA0B657B3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FF8DD-66EF-87C9-808E-0F8DC1D35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CF83C8-6A67-EAE4-5F86-891DF84C3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BF0675-40A1-0BA8-4C6F-87A064EF7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4E4A99-A92B-4CB7-4F7E-644946DC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15470A-2784-6EAB-FEC0-2B5B1A6E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5F9754-902E-B262-BFF6-4AEF4A337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0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2ADAC-93A4-E037-9BF5-071FD6EF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F419CD-F56C-58C3-D951-5D521B309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C5961F-4876-7927-6F28-0F82E074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C82CF-DE21-749B-67F2-A8F683D6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5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4B0D89-52D1-A0F5-D9A9-D2FE2EE59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C56183-2D98-BE00-8BF6-AA24FCA2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8BE5F-C47F-D65A-D982-7C44043F6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4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4D8B7-BE0D-6E7C-3459-8B4883F64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4B4EC-56F4-FA4C-731D-94B5E5375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705E4-50A7-5A60-CC78-F7D0ABEC8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84085E-6DDE-1765-009E-B415D600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88358-F352-CBD8-C5F4-496BC6458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319BA-D0A5-009D-DA18-D6EDD3FF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8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FB71-1F27-CC9A-ED99-E8D0BB0E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D89D2A-7713-9EEB-B686-5A0C36D8F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0D2B5-DBA6-5BEA-22AF-3AC649017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C96B6-8BA4-965D-3697-499D73888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CEC94-C163-23B0-2181-7C6F8846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EF9EB-1474-681B-6EC1-03788F53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42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7C15AA-B787-B76E-775B-5CA83E63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16165-4D30-C231-468E-A78E7F394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2756A-1B51-313A-3B44-110122E4C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4A185-7EB9-4C75-A4FE-F3E0A0214455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45559-2D82-90B2-0323-F4769622D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660BC-A5FC-AA41-CB10-6423B2DE8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1C05-83CD-4B05-8DCC-0268D7700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6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10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12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9.png"/><Relationship Id="rId5" Type="http://schemas.openxmlformats.org/officeDocument/2006/relationships/audio" Target="../media/audio7.wav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audio" Target="../media/audio6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8863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978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287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591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091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095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399" y="5572539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10" y="556821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095" y="556821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95" y="5570378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4" y="556821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Ảnh động Powerpoint CT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3" y="556821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Nhá»¯ng hÃ¬nh ná»n powerpoint slide má» Äáº§u áº¥n tÆ°á»£n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Users\Admin\Downloads\hinh-nen-powerpoint-slide-mo-dau-an-tu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7939"/>
            <a:ext cx="12177788" cy="641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34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11">
            <a:extLst>
              <a:ext uri="{FF2B5EF4-FFF2-40B4-BE49-F238E27FC236}">
                <a16:creationId xmlns:a16="http://schemas.microsoft.com/office/drawing/2014/main" id="{9CD12BE1-EF39-37F1-429C-7209631757C4}"/>
              </a:ext>
            </a:extLst>
          </p:cNvPr>
          <p:cNvSpPr/>
          <p:nvPr/>
        </p:nvSpPr>
        <p:spPr>
          <a:xfrm>
            <a:off x="12825949" y="3577389"/>
            <a:ext cx="1949115" cy="1323475"/>
          </a:xfrm>
          <a:prstGeom prst="cloud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7E2FE58E-9A99-A12F-9836-574001A99A03}"/>
              </a:ext>
            </a:extLst>
          </p:cNvPr>
          <p:cNvSpPr/>
          <p:nvPr/>
        </p:nvSpPr>
        <p:spPr>
          <a:xfrm>
            <a:off x="8927432" y="-1999248"/>
            <a:ext cx="1949116" cy="1323475"/>
          </a:xfrm>
          <a:prstGeom prst="cloud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EB4EBD70-4607-A5D6-5375-E5E08AEF3070}"/>
              </a:ext>
            </a:extLst>
          </p:cNvPr>
          <p:cNvSpPr/>
          <p:nvPr/>
        </p:nvSpPr>
        <p:spPr>
          <a:xfrm>
            <a:off x="-2707529" y="3224046"/>
            <a:ext cx="2368219" cy="1507957"/>
          </a:xfrm>
          <a:prstGeom prst="cloud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D97A35C9-6277-2330-5450-F0DB5FF1B356}"/>
              </a:ext>
            </a:extLst>
          </p:cNvPr>
          <p:cNvSpPr/>
          <p:nvPr/>
        </p:nvSpPr>
        <p:spPr>
          <a:xfrm>
            <a:off x="3088106" y="5141495"/>
            <a:ext cx="1949115" cy="1323474"/>
          </a:xfrm>
          <a:prstGeom prst="cloud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630DE3B8-45D7-59B2-F55E-FC216A3A08D4}"/>
              </a:ext>
            </a:extLst>
          </p:cNvPr>
          <p:cNvSpPr/>
          <p:nvPr/>
        </p:nvSpPr>
        <p:spPr>
          <a:xfrm>
            <a:off x="6978317" y="5201653"/>
            <a:ext cx="1949115" cy="1323474"/>
          </a:xfrm>
          <a:prstGeom prst="cloud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5126904-03BB-26BA-43ED-2C207CE16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2188" l="6563" r="97344">
                        <a14:foregroundMark x1="29375" y1="17969" x2="30469" y2="19219"/>
                        <a14:foregroundMark x1="53281" y1="15625" x2="53281" y2="15625"/>
                        <a14:foregroundMark x1="75000" y1="21406" x2="75000" y2="21406"/>
                        <a14:foregroundMark x1="83906" y1="42500" x2="83906" y2="42500"/>
                        <a14:foregroundMark x1="84219" y1="60781" x2="84219" y2="60781"/>
                        <a14:foregroundMark x1="67500" y1="76719" x2="67500" y2="76719"/>
                        <a14:foregroundMark x1="53125" y1="83438" x2="53125" y2="83438"/>
                        <a14:foregroundMark x1="34219" y1="79063" x2="34219" y2="79063"/>
                        <a14:foregroundMark x1="20938" y1="69219" x2="20938" y2="69219"/>
                        <a14:foregroundMark x1="21250" y1="48438" x2="21250" y2="48438"/>
                        <a14:foregroundMark x1="23281" y1="35781" x2="23281" y2="35781"/>
                        <a14:foregroundMark x1="27813" y1="47969" x2="40000" y2="55000"/>
                        <a14:foregroundMark x1="37813" y1="42969" x2="32500" y2="61406"/>
                        <a14:foregroundMark x1="42500" y1="65313" x2="45469" y2="68750"/>
                        <a14:foregroundMark x1="36719" y1="60625" x2="36719" y2="60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34506">
            <a:off x="-3592286" y="-1318460"/>
            <a:ext cx="2636921" cy="2636921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4B5EE3B-51E6-09DE-CC91-3483514FFEF3}"/>
              </a:ext>
            </a:extLst>
          </p:cNvPr>
          <p:cNvGrpSpPr/>
          <p:nvPr/>
        </p:nvGrpSpPr>
        <p:grpSpPr>
          <a:xfrm>
            <a:off x="2384260" y="7098630"/>
            <a:ext cx="7525752" cy="6553200"/>
            <a:chOff x="2384260" y="7098630"/>
            <a:chExt cx="7525752" cy="65532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3D28F5C-77D2-BECC-84A1-6026DF39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9273" l="9752" r="100000">
                          <a14:foregroundMark x1="28901" y1="63517" x2="30674" y2="85320"/>
                          <a14:foregroundMark x1="32801" y1="90407" x2="33865" y2="95349"/>
                          <a14:foregroundMark x1="38475" y1="83285" x2="42908" y2="85610"/>
                          <a14:foregroundMark x1="43085" y1="98110" x2="79610" y2="97093"/>
                          <a14:foregroundMark x1="44681" y1="92151" x2="83511" y2="98110"/>
                          <a14:foregroundMark x1="38475" y1="96076" x2="42021" y2="97238"/>
                          <a14:foregroundMark x1="42908" y1="90262" x2="46809" y2="90988"/>
                          <a14:foregroundMark x1="79255" y1="92878" x2="94149" y2="99273"/>
                          <a14:foregroundMark x1="90957" y1="96366" x2="98050" y2="96366"/>
                          <a14:foregroundMark x1="25177" y1="63081" x2="25000" y2="7020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84260" y="7098630"/>
              <a:ext cx="7525752" cy="65532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E4DBE6F-8F86-9ECA-1306-8C8AD3E7D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04723" y="7821458"/>
              <a:ext cx="4773582" cy="3018993"/>
            </a:xfrm>
            <a:prstGeom prst="rect">
              <a:avLst/>
            </a:prstGeom>
          </p:spPr>
        </p:pic>
      </p:grp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C1C377A9-484B-795A-E1EC-29ED0E2BED86}"/>
              </a:ext>
            </a:extLst>
          </p:cNvPr>
          <p:cNvSpPr/>
          <p:nvPr/>
        </p:nvSpPr>
        <p:spPr>
          <a:xfrm>
            <a:off x="8302542" y="3842257"/>
            <a:ext cx="3393739" cy="259847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Hãy tìm những quả bóng chứa chữ cái u ,ư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696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29831 0.035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22" y="17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02148 0.34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8" y="171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0.32839 0.219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19" y="1099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27201 0.0817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40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516 -2.96296E-6 L 0.02122 -0.977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-488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F12AD60F-347A-31E7-6504-0E25B63AD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504" y="4931497"/>
            <a:ext cx="5535648" cy="192650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B363B7-BFED-763E-32F9-363EE76E29DE}"/>
              </a:ext>
            </a:extLst>
          </p:cNvPr>
          <p:cNvGrpSpPr/>
          <p:nvPr/>
        </p:nvGrpSpPr>
        <p:grpSpPr>
          <a:xfrm>
            <a:off x="667112" y="7478017"/>
            <a:ext cx="1891862" cy="4514058"/>
            <a:chOff x="611911" y="355323"/>
            <a:chExt cx="1891862" cy="4514058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18F22AE-DF06-F57D-E3A8-52B7E9880A82}"/>
                </a:ext>
              </a:extLst>
            </p:cNvPr>
            <p:cNvSpPr/>
            <p:nvPr/>
          </p:nvSpPr>
          <p:spPr>
            <a:xfrm rot="8549242">
              <a:off x="611911" y="355323"/>
              <a:ext cx="1891862" cy="1702676"/>
            </a:xfrm>
            <a:prstGeom prst="teardrop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DE7C246-535D-42AC-9652-A69F7D60840D}"/>
                </a:ext>
              </a:extLst>
            </p:cNvPr>
            <p:cNvSpPr/>
            <p:nvPr/>
          </p:nvSpPr>
          <p:spPr>
            <a:xfrm>
              <a:off x="688440" y="2425726"/>
              <a:ext cx="630990" cy="2443655"/>
            </a:xfrm>
            <a:custGeom>
              <a:avLst/>
              <a:gdLst>
                <a:gd name="connsiteX0" fmla="*/ 630990 w 630990"/>
                <a:gd name="connsiteY0" fmla="*/ 0 h 2443655"/>
                <a:gd name="connsiteX1" fmla="*/ 369 w 630990"/>
                <a:gd name="connsiteY1" fmla="*/ 551793 h 2443655"/>
                <a:gd name="connsiteX2" fmla="*/ 536397 w 630990"/>
                <a:gd name="connsiteY2" fmla="*/ 1529255 h 2443655"/>
                <a:gd name="connsiteX3" fmla="*/ 347210 w 630990"/>
                <a:gd name="connsiteY3" fmla="*/ 2238703 h 2443655"/>
                <a:gd name="connsiteX4" fmla="*/ 221086 w 630990"/>
                <a:gd name="connsiteY4" fmla="*/ 2443655 h 2443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0990" h="2443655">
                  <a:moveTo>
                    <a:pt x="630990" y="0"/>
                  </a:moveTo>
                  <a:cubicBezTo>
                    <a:pt x="323562" y="148458"/>
                    <a:pt x="16134" y="296917"/>
                    <a:pt x="369" y="551793"/>
                  </a:cubicBezTo>
                  <a:cubicBezTo>
                    <a:pt x="-15396" y="806669"/>
                    <a:pt x="478590" y="1248103"/>
                    <a:pt x="536397" y="1529255"/>
                  </a:cubicBezTo>
                  <a:cubicBezTo>
                    <a:pt x="594204" y="1810407"/>
                    <a:pt x="399762" y="2086303"/>
                    <a:pt x="347210" y="2238703"/>
                  </a:cubicBezTo>
                  <a:cubicBezTo>
                    <a:pt x="294658" y="2391103"/>
                    <a:pt x="257872" y="2417379"/>
                    <a:pt x="221086" y="244365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D07570-DB81-BA76-ECA4-2EE37F7A3112}"/>
              </a:ext>
            </a:extLst>
          </p:cNvPr>
          <p:cNvGrpSpPr/>
          <p:nvPr/>
        </p:nvGrpSpPr>
        <p:grpSpPr>
          <a:xfrm>
            <a:off x="9886530" y="7825756"/>
            <a:ext cx="1382065" cy="3096423"/>
            <a:chOff x="9831329" y="703062"/>
            <a:chExt cx="1382065" cy="3096423"/>
          </a:xfrm>
        </p:grpSpPr>
        <p:sp>
          <p:nvSpPr>
            <p:cNvPr id="9" name="Teardrop 8">
              <a:extLst>
                <a:ext uri="{FF2B5EF4-FFF2-40B4-BE49-F238E27FC236}">
                  <a16:creationId xmlns:a16="http://schemas.microsoft.com/office/drawing/2014/main" id="{CA623A24-A47B-04FC-749F-434E3E3A4A1F}"/>
                </a:ext>
              </a:extLst>
            </p:cNvPr>
            <p:cNvSpPr/>
            <p:nvPr/>
          </p:nvSpPr>
          <p:spPr>
            <a:xfrm rot="8549242">
              <a:off x="9831329" y="703062"/>
              <a:ext cx="1382065" cy="1232525"/>
            </a:xfrm>
            <a:prstGeom prst="teardrop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1CA4EB-9FDD-029E-8768-67D7BE8E4093}"/>
                </a:ext>
              </a:extLst>
            </p:cNvPr>
            <p:cNvSpPr/>
            <p:nvPr/>
          </p:nvSpPr>
          <p:spPr>
            <a:xfrm>
              <a:off x="10089372" y="2222933"/>
              <a:ext cx="334964" cy="1576552"/>
            </a:xfrm>
            <a:custGeom>
              <a:avLst/>
              <a:gdLst>
                <a:gd name="connsiteX0" fmla="*/ 268573 w 334964"/>
                <a:gd name="connsiteY0" fmla="*/ 0 h 1576552"/>
                <a:gd name="connsiteX1" fmla="*/ 559 w 334964"/>
                <a:gd name="connsiteY1" fmla="*/ 472966 h 1576552"/>
                <a:gd name="connsiteX2" fmla="*/ 331635 w 334964"/>
                <a:gd name="connsiteY2" fmla="*/ 993228 h 1576552"/>
                <a:gd name="connsiteX3" fmla="*/ 142449 w 334964"/>
                <a:gd name="connsiteY3" fmla="*/ 1576552 h 15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64" h="1576552">
                  <a:moveTo>
                    <a:pt x="268573" y="0"/>
                  </a:moveTo>
                  <a:cubicBezTo>
                    <a:pt x="129311" y="153714"/>
                    <a:pt x="-9951" y="307428"/>
                    <a:pt x="559" y="472966"/>
                  </a:cubicBezTo>
                  <a:cubicBezTo>
                    <a:pt x="11069" y="638504"/>
                    <a:pt x="307987" y="809297"/>
                    <a:pt x="331635" y="993228"/>
                  </a:cubicBezTo>
                  <a:cubicBezTo>
                    <a:pt x="355283" y="1177159"/>
                    <a:pt x="248866" y="1376855"/>
                    <a:pt x="142449" y="157655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073DDE6-E191-CD2C-4E34-D476CA531056}"/>
              </a:ext>
            </a:extLst>
          </p:cNvPr>
          <p:cNvGrpSpPr/>
          <p:nvPr/>
        </p:nvGrpSpPr>
        <p:grpSpPr>
          <a:xfrm>
            <a:off x="7140010" y="8890537"/>
            <a:ext cx="1190893" cy="2824093"/>
            <a:chOff x="7084809" y="1767843"/>
            <a:chExt cx="1190893" cy="2824093"/>
          </a:xfrm>
        </p:grpSpPr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916C4B6B-09AF-2B8A-EC44-AB23BAE310C3}"/>
                </a:ext>
              </a:extLst>
            </p:cNvPr>
            <p:cNvSpPr/>
            <p:nvPr/>
          </p:nvSpPr>
          <p:spPr>
            <a:xfrm rot="8549242">
              <a:off x="7084809" y="1767843"/>
              <a:ext cx="1190893" cy="1052642"/>
            </a:xfrm>
            <a:prstGeom prst="teardrop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576AE0-9E01-D971-45E5-B171F2410C87}"/>
                </a:ext>
              </a:extLst>
            </p:cNvPr>
            <p:cNvSpPr/>
            <p:nvPr/>
          </p:nvSpPr>
          <p:spPr>
            <a:xfrm>
              <a:off x="7291496" y="3015384"/>
              <a:ext cx="334964" cy="1576552"/>
            </a:xfrm>
            <a:custGeom>
              <a:avLst/>
              <a:gdLst>
                <a:gd name="connsiteX0" fmla="*/ 268573 w 334964"/>
                <a:gd name="connsiteY0" fmla="*/ 0 h 1576552"/>
                <a:gd name="connsiteX1" fmla="*/ 559 w 334964"/>
                <a:gd name="connsiteY1" fmla="*/ 472966 h 1576552"/>
                <a:gd name="connsiteX2" fmla="*/ 331635 w 334964"/>
                <a:gd name="connsiteY2" fmla="*/ 993228 h 1576552"/>
                <a:gd name="connsiteX3" fmla="*/ 142449 w 334964"/>
                <a:gd name="connsiteY3" fmla="*/ 1576552 h 15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64" h="1576552">
                  <a:moveTo>
                    <a:pt x="268573" y="0"/>
                  </a:moveTo>
                  <a:cubicBezTo>
                    <a:pt x="129311" y="153714"/>
                    <a:pt x="-9951" y="307428"/>
                    <a:pt x="559" y="472966"/>
                  </a:cubicBezTo>
                  <a:cubicBezTo>
                    <a:pt x="11069" y="638504"/>
                    <a:pt x="307987" y="809297"/>
                    <a:pt x="331635" y="993228"/>
                  </a:cubicBezTo>
                  <a:cubicBezTo>
                    <a:pt x="355283" y="1177159"/>
                    <a:pt x="248866" y="1376855"/>
                    <a:pt x="142449" y="157655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0375304-50AD-D7F4-DF41-B71FC689D93B}"/>
              </a:ext>
            </a:extLst>
          </p:cNvPr>
          <p:cNvGrpSpPr/>
          <p:nvPr/>
        </p:nvGrpSpPr>
        <p:grpSpPr>
          <a:xfrm>
            <a:off x="3938078" y="9230098"/>
            <a:ext cx="1190893" cy="2799453"/>
            <a:chOff x="3882877" y="2107404"/>
            <a:chExt cx="1190893" cy="2799453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9042937D-017D-F808-C8C8-2107973E46D0}"/>
                </a:ext>
              </a:extLst>
            </p:cNvPr>
            <p:cNvSpPr/>
            <p:nvPr/>
          </p:nvSpPr>
          <p:spPr>
            <a:xfrm rot="8549242">
              <a:off x="3882877" y="2107404"/>
              <a:ext cx="1190893" cy="1052642"/>
            </a:xfrm>
            <a:prstGeom prst="teardrop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723BC09-E8E7-C5B7-B8FF-221C85EC05D5}"/>
                </a:ext>
              </a:extLst>
            </p:cNvPr>
            <p:cNvSpPr/>
            <p:nvPr/>
          </p:nvSpPr>
          <p:spPr>
            <a:xfrm>
              <a:off x="4091176" y="3330305"/>
              <a:ext cx="334964" cy="1576552"/>
            </a:xfrm>
            <a:custGeom>
              <a:avLst/>
              <a:gdLst>
                <a:gd name="connsiteX0" fmla="*/ 268573 w 334964"/>
                <a:gd name="connsiteY0" fmla="*/ 0 h 1576552"/>
                <a:gd name="connsiteX1" fmla="*/ 559 w 334964"/>
                <a:gd name="connsiteY1" fmla="*/ 472966 h 1576552"/>
                <a:gd name="connsiteX2" fmla="*/ 331635 w 334964"/>
                <a:gd name="connsiteY2" fmla="*/ 993228 h 1576552"/>
                <a:gd name="connsiteX3" fmla="*/ 142449 w 334964"/>
                <a:gd name="connsiteY3" fmla="*/ 1576552 h 15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64" h="1576552">
                  <a:moveTo>
                    <a:pt x="268573" y="0"/>
                  </a:moveTo>
                  <a:cubicBezTo>
                    <a:pt x="129311" y="153714"/>
                    <a:pt x="-9951" y="307428"/>
                    <a:pt x="559" y="472966"/>
                  </a:cubicBezTo>
                  <a:cubicBezTo>
                    <a:pt x="11069" y="638504"/>
                    <a:pt x="307987" y="809297"/>
                    <a:pt x="331635" y="993228"/>
                  </a:cubicBezTo>
                  <a:cubicBezTo>
                    <a:pt x="355283" y="1177159"/>
                    <a:pt x="248866" y="1376855"/>
                    <a:pt x="142449" y="157655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9B3A054-A4B2-87DE-C606-60B81B49F54A}"/>
              </a:ext>
            </a:extLst>
          </p:cNvPr>
          <p:cNvGrpSpPr/>
          <p:nvPr/>
        </p:nvGrpSpPr>
        <p:grpSpPr>
          <a:xfrm>
            <a:off x="10809935" y="10499381"/>
            <a:ext cx="1382065" cy="3096423"/>
            <a:chOff x="10754734" y="3376687"/>
            <a:chExt cx="1382065" cy="3096423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D2DAD593-3E88-846B-7AC7-05B5A0FCFF3D}"/>
                </a:ext>
              </a:extLst>
            </p:cNvPr>
            <p:cNvSpPr/>
            <p:nvPr/>
          </p:nvSpPr>
          <p:spPr>
            <a:xfrm rot="8549242">
              <a:off x="10754734" y="3376687"/>
              <a:ext cx="1382065" cy="1232525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1CC92DF-8C2E-C817-302C-2C31F6E291BA}"/>
                </a:ext>
              </a:extLst>
            </p:cNvPr>
            <p:cNvSpPr/>
            <p:nvPr/>
          </p:nvSpPr>
          <p:spPr>
            <a:xfrm>
              <a:off x="11012777" y="4896558"/>
              <a:ext cx="334964" cy="1576552"/>
            </a:xfrm>
            <a:custGeom>
              <a:avLst/>
              <a:gdLst>
                <a:gd name="connsiteX0" fmla="*/ 268573 w 334964"/>
                <a:gd name="connsiteY0" fmla="*/ 0 h 1576552"/>
                <a:gd name="connsiteX1" fmla="*/ 559 w 334964"/>
                <a:gd name="connsiteY1" fmla="*/ 472966 h 1576552"/>
                <a:gd name="connsiteX2" fmla="*/ 331635 w 334964"/>
                <a:gd name="connsiteY2" fmla="*/ 993228 h 1576552"/>
                <a:gd name="connsiteX3" fmla="*/ 142449 w 334964"/>
                <a:gd name="connsiteY3" fmla="*/ 1576552 h 15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64" h="1576552">
                  <a:moveTo>
                    <a:pt x="268573" y="0"/>
                  </a:moveTo>
                  <a:cubicBezTo>
                    <a:pt x="129311" y="153714"/>
                    <a:pt x="-9951" y="307428"/>
                    <a:pt x="559" y="472966"/>
                  </a:cubicBezTo>
                  <a:cubicBezTo>
                    <a:pt x="11069" y="638504"/>
                    <a:pt x="307987" y="809297"/>
                    <a:pt x="331635" y="993228"/>
                  </a:cubicBezTo>
                  <a:cubicBezTo>
                    <a:pt x="355283" y="1177159"/>
                    <a:pt x="248866" y="1376855"/>
                    <a:pt x="142449" y="157655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5D051C-505D-C980-9076-F8DABF984706}"/>
              </a:ext>
            </a:extLst>
          </p:cNvPr>
          <p:cNvGrpSpPr/>
          <p:nvPr/>
        </p:nvGrpSpPr>
        <p:grpSpPr>
          <a:xfrm>
            <a:off x="1844023" y="11383612"/>
            <a:ext cx="1190893" cy="2855589"/>
            <a:chOff x="1788822" y="4260918"/>
            <a:chExt cx="1190893" cy="2855589"/>
          </a:xfrm>
        </p:grpSpPr>
        <p:sp>
          <p:nvSpPr>
            <p:cNvPr id="18" name="Teardrop 17">
              <a:extLst>
                <a:ext uri="{FF2B5EF4-FFF2-40B4-BE49-F238E27FC236}">
                  <a16:creationId xmlns:a16="http://schemas.microsoft.com/office/drawing/2014/main" id="{BB6D1155-AB4A-0E0A-118C-D113D19ED697}"/>
                </a:ext>
              </a:extLst>
            </p:cNvPr>
            <p:cNvSpPr/>
            <p:nvPr/>
          </p:nvSpPr>
          <p:spPr>
            <a:xfrm rot="8549242">
              <a:off x="1788822" y="4260918"/>
              <a:ext cx="1190893" cy="1052642"/>
            </a:xfrm>
            <a:prstGeom prst="teardrop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C99B11D-DD52-AC01-EFFA-EA88B6D6CE30}"/>
                </a:ext>
              </a:extLst>
            </p:cNvPr>
            <p:cNvSpPr/>
            <p:nvPr/>
          </p:nvSpPr>
          <p:spPr>
            <a:xfrm>
              <a:off x="1963031" y="5539955"/>
              <a:ext cx="334964" cy="1576552"/>
            </a:xfrm>
            <a:custGeom>
              <a:avLst/>
              <a:gdLst>
                <a:gd name="connsiteX0" fmla="*/ 268573 w 334964"/>
                <a:gd name="connsiteY0" fmla="*/ 0 h 1576552"/>
                <a:gd name="connsiteX1" fmla="*/ 559 w 334964"/>
                <a:gd name="connsiteY1" fmla="*/ 472966 h 1576552"/>
                <a:gd name="connsiteX2" fmla="*/ 331635 w 334964"/>
                <a:gd name="connsiteY2" fmla="*/ 993228 h 1576552"/>
                <a:gd name="connsiteX3" fmla="*/ 142449 w 334964"/>
                <a:gd name="connsiteY3" fmla="*/ 1576552 h 15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964" h="1576552">
                  <a:moveTo>
                    <a:pt x="268573" y="0"/>
                  </a:moveTo>
                  <a:cubicBezTo>
                    <a:pt x="129311" y="153714"/>
                    <a:pt x="-9951" y="307428"/>
                    <a:pt x="559" y="472966"/>
                  </a:cubicBezTo>
                  <a:cubicBezTo>
                    <a:pt x="11069" y="638504"/>
                    <a:pt x="307987" y="809297"/>
                    <a:pt x="331635" y="993228"/>
                  </a:cubicBezTo>
                  <a:cubicBezTo>
                    <a:pt x="355283" y="1177159"/>
                    <a:pt x="248866" y="1376855"/>
                    <a:pt x="142449" y="157655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943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01953 -0.919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59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85185E-6 L -0.06524 -0.973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-4870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33333E-6 L -0.02175 -0.996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498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02162 -1.0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-5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-0.01732 -1.037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" y="-5189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612 -1.149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-574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8B8A8F4-57AB-A584-89F4-C516212C840A}"/>
              </a:ext>
            </a:extLst>
          </p:cNvPr>
          <p:cNvGrpSpPr/>
          <p:nvPr/>
        </p:nvGrpSpPr>
        <p:grpSpPr>
          <a:xfrm>
            <a:off x="1369237" y="7630500"/>
            <a:ext cx="2984411" cy="4073759"/>
            <a:chOff x="-527514" y="6546740"/>
            <a:chExt cx="2984411" cy="407375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1A7641C-AC22-05BB-40D1-4CA30D4539F9}"/>
                </a:ext>
              </a:extLst>
            </p:cNvPr>
            <p:cNvGrpSpPr/>
            <p:nvPr/>
          </p:nvGrpSpPr>
          <p:grpSpPr>
            <a:xfrm>
              <a:off x="0" y="7051227"/>
              <a:ext cx="1929384" cy="3569272"/>
              <a:chOff x="3391178" y="854964"/>
              <a:chExt cx="1929384" cy="3569272"/>
            </a:xfrm>
          </p:grpSpPr>
          <p:sp>
            <p:nvSpPr>
              <p:cNvPr id="15" name="Teardrop 14">
                <a:extLst>
                  <a:ext uri="{FF2B5EF4-FFF2-40B4-BE49-F238E27FC236}">
                    <a16:creationId xmlns:a16="http://schemas.microsoft.com/office/drawing/2014/main" id="{7C533536-2B97-3451-A2BD-176F3005A787}"/>
                  </a:ext>
                </a:extLst>
              </p:cNvPr>
              <p:cNvSpPr/>
              <p:nvPr/>
            </p:nvSpPr>
            <p:spPr>
              <a:xfrm rot="8022596">
                <a:off x="3368318" y="877824"/>
                <a:ext cx="1975104" cy="1929384"/>
              </a:xfrm>
              <a:prstGeom prst="teardrop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58C038D-EA1C-D8FA-A7A8-9B58ACC8A2BA}"/>
                  </a:ext>
                </a:extLst>
              </p:cNvPr>
              <p:cNvSpPr/>
              <p:nvPr/>
            </p:nvSpPr>
            <p:spPr>
              <a:xfrm rot="10436987">
                <a:off x="4304332" y="3232690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02EB4BC-C30E-32B8-9957-8D285170F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527514" y="6546740"/>
              <a:ext cx="2984411" cy="347798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18479B5-CBC1-0E9C-A9E5-DA4AFCA16B4B}"/>
              </a:ext>
            </a:extLst>
          </p:cNvPr>
          <p:cNvGrpSpPr/>
          <p:nvPr/>
        </p:nvGrpSpPr>
        <p:grpSpPr>
          <a:xfrm>
            <a:off x="7467882" y="8787327"/>
            <a:ext cx="2984411" cy="4060397"/>
            <a:chOff x="7915602" y="10408276"/>
            <a:chExt cx="2984411" cy="406039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A222DCC-8449-9919-C0A4-8193FB77D418}"/>
                </a:ext>
              </a:extLst>
            </p:cNvPr>
            <p:cNvGrpSpPr/>
            <p:nvPr/>
          </p:nvGrpSpPr>
          <p:grpSpPr>
            <a:xfrm>
              <a:off x="8443116" y="10899401"/>
              <a:ext cx="1929384" cy="3569272"/>
              <a:chOff x="8745256" y="4017338"/>
              <a:chExt cx="1929384" cy="3569272"/>
            </a:xfrm>
          </p:grpSpPr>
          <p:sp>
            <p:nvSpPr>
              <p:cNvPr id="26" name="Teardrop 25">
                <a:extLst>
                  <a:ext uri="{FF2B5EF4-FFF2-40B4-BE49-F238E27FC236}">
                    <a16:creationId xmlns:a16="http://schemas.microsoft.com/office/drawing/2014/main" id="{18A2EC35-5D72-7952-CC47-C6E73E771D72}"/>
                  </a:ext>
                </a:extLst>
              </p:cNvPr>
              <p:cNvSpPr/>
              <p:nvPr/>
            </p:nvSpPr>
            <p:spPr>
              <a:xfrm rot="8022596">
                <a:off x="8722396" y="4040198"/>
                <a:ext cx="1975104" cy="1929384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828FA7E-BBBB-F91C-4DA2-EBF0580E3C5E}"/>
                  </a:ext>
                </a:extLst>
              </p:cNvPr>
              <p:cNvSpPr/>
              <p:nvPr/>
            </p:nvSpPr>
            <p:spPr>
              <a:xfrm rot="10436987">
                <a:off x="9658410" y="639506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F935728-A8FE-790D-D051-8017EDA6D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15602" y="10408276"/>
              <a:ext cx="2984411" cy="3477986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62E324-F95C-7F8E-72B7-8919749C3E4D}"/>
              </a:ext>
            </a:extLst>
          </p:cNvPr>
          <p:cNvGrpSpPr/>
          <p:nvPr/>
        </p:nvGrpSpPr>
        <p:grpSpPr>
          <a:xfrm>
            <a:off x="9518844" y="6658320"/>
            <a:ext cx="2984411" cy="4098309"/>
            <a:chOff x="12161569" y="9764410"/>
            <a:chExt cx="2984411" cy="409830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641635E-0091-844C-3A68-462C5CBC4447}"/>
                </a:ext>
              </a:extLst>
            </p:cNvPr>
            <p:cNvGrpSpPr/>
            <p:nvPr/>
          </p:nvGrpSpPr>
          <p:grpSpPr>
            <a:xfrm>
              <a:off x="12689083" y="10293447"/>
              <a:ext cx="1929384" cy="3569272"/>
              <a:chOff x="4240810" y="3945900"/>
              <a:chExt cx="1929384" cy="3569272"/>
            </a:xfrm>
          </p:grpSpPr>
          <p:sp>
            <p:nvSpPr>
              <p:cNvPr id="34" name="Teardrop 33">
                <a:extLst>
                  <a:ext uri="{FF2B5EF4-FFF2-40B4-BE49-F238E27FC236}">
                    <a16:creationId xmlns:a16="http://schemas.microsoft.com/office/drawing/2014/main" id="{49A691B3-A53D-006D-080E-280F60D1EE53}"/>
                  </a:ext>
                </a:extLst>
              </p:cNvPr>
              <p:cNvSpPr/>
              <p:nvPr/>
            </p:nvSpPr>
            <p:spPr>
              <a:xfrm rot="8022596">
                <a:off x="4217950" y="3968760"/>
                <a:ext cx="1975104" cy="1929384"/>
              </a:xfrm>
              <a:prstGeom prst="teardrop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B267AB4-FDDD-E53A-616E-85A413D65B58}"/>
                  </a:ext>
                </a:extLst>
              </p:cNvPr>
              <p:cNvSpPr/>
              <p:nvPr/>
            </p:nvSpPr>
            <p:spPr>
              <a:xfrm rot="10436987">
                <a:off x="5153964" y="6323626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453888F-73F8-97DD-7162-8D3D216D7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61569" y="9764410"/>
              <a:ext cx="2984411" cy="3477986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D66134E-48A6-BECB-2302-6239990FE791}"/>
              </a:ext>
            </a:extLst>
          </p:cNvPr>
          <p:cNvGrpSpPr/>
          <p:nvPr/>
        </p:nvGrpSpPr>
        <p:grpSpPr>
          <a:xfrm>
            <a:off x="6339499" y="11571524"/>
            <a:ext cx="2984411" cy="4098309"/>
            <a:chOff x="12161569" y="9764410"/>
            <a:chExt cx="2984411" cy="409830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FB16CBD-3452-62CA-C343-40B1558B784E}"/>
                </a:ext>
              </a:extLst>
            </p:cNvPr>
            <p:cNvGrpSpPr/>
            <p:nvPr/>
          </p:nvGrpSpPr>
          <p:grpSpPr>
            <a:xfrm>
              <a:off x="12689083" y="10293447"/>
              <a:ext cx="1929384" cy="3569272"/>
              <a:chOff x="4240810" y="3945900"/>
              <a:chExt cx="1929384" cy="3569272"/>
            </a:xfrm>
          </p:grpSpPr>
          <p:sp>
            <p:nvSpPr>
              <p:cNvPr id="42" name="Teardrop 41">
                <a:extLst>
                  <a:ext uri="{FF2B5EF4-FFF2-40B4-BE49-F238E27FC236}">
                    <a16:creationId xmlns:a16="http://schemas.microsoft.com/office/drawing/2014/main" id="{0472975A-4FCF-465B-9CBB-5BB9CED15C18}"/>
                  </a:ext>
                </a:extLst>
              </p:cNvPr>
              <p:cNvSpPr/>
              <p:nvPr/>
            </p:nvSpPr>
            <p:spPr>
              <a:xfrm rot="8022596">
                <a:off x="4217950" y="3968760"/>
                <a:ext cx="1975104" cy="1929384"/>
              </a:xfrm>
              <a:prstGeom prst="teardrop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F91BC60-06C3-42EA-A28A-8A5F4A9905DE}"/>
                  </a:ext>
                </a:extLst>
              </p:cNvPr>
              <p:cNvSpPr/>
              <p:nvPr/>
            </p:nvSpPr>
            <p:spPr>
              <a:xfrm rot="10436987">
                <a:off x="5153964" y="6323626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9013526-35BD-7973-921C-2CD0600B7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61569" y="9764410"/>
              <a:ext cx="2984411" cy="3477986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EC79063-F4FA-6ECF-C2EA-BA6BED602A70}"/>
              </a:ext>
            </a:extLst>
          </p:cNvPr>
          <p:cNvGrpSpPr/>
          <p:nvPr/>
        </p:nvGrpSpPr>
        <p:grpSpPr>
          <a:xfrm>
            <a:off x="3079980" y="7026783"/>
            <a:ext cx="3164098" cy="4177091"/>
            <a:chOff x="3079980" y="7026783"/>
            <a:chExt cx="3164098" cy="417709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FE6EB27-1F3B-6F98-D4ED-924CFAB8845F}"/>
                </a:ext>
              </a:extLst>
            </p:cNvPr>
            <p:cNvGrpSpPr/>
            <p:nvPr/>
          </p:nvGrpSpPr>
          <p:grpSpPr>
            <a:xfrm>
              <a:off x="3788986" y="7634602"/>
              <a:ext cx="1929384" cy="3569272"/>
              <a:chOff x="137627" y="1943788"/>
              <a:chExt cx="1929384" cy="3569272"/>
            </a:xfrm>
          </p:grpSpPr>
          <p:sp>
            <p:nvSpPr>
              <p:cNvPr id="45" name="Teardrop 44">
                <a:extLst>
                  <a:ext uri="{FF2B5EF4-FFF2-40B4-BE49-F238E27FC236}">
                    <a16:creationId xmlns:a16="http://schemas.microsoft.com/office/drawing/2014/main" id="{6F37A4C4-11F8-1B21-525E-27CB0BC8C61A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074401C-E545-88B4-62B8-5F14846613B7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545AB78-E9F8-CC85-6DE1-48FEFC144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79980" y="7026783"/>
              <a:ext cx="3164098" cy="3694496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C2D4936-5703-43FA-B40D-604670E265D9}"/>
              </a:ext>
            </a:extLst>
          </p:cNvPr>
          <p:cNvGrpSpPr/>
          <p:nvPr/>
        </p:nvGrpSpPr>
        <p:grpSpPr>
          <a:xfrm>
            <a:off x="-925401" y="10762959"/>
            <a:ext cx="3164098" cy="4177091"/>
            <a:chOff x="3079980" y="7026783"/>
            <a:chExt cx="3164098" cy="4177091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882C5C6-9897-2ED6-266E-BC067405E074}"/>
                </a:ext>
              </a:extLst>
            </p:cNvPr>
            <p:cNvGrpSpPr/>
            <p:nvPr/>
          </p:nvGrpSpPr>
          <p:grpSpPr>
            <a:xfrm>
              <a:off x="3788986" y="7634602"/>
              <a:ext cx="1929384" cy="3569272"/>
              <a:chOff x="137627" y="1943788"/>
              <a:chExt cx="1929384" cy="3569272"/>
            </a:xfrm>
          </p:grpSpPr>
          <p:sp>
            <p:nvSpPr>
              <p:cNvPr id="62" name="Teardrop 61">
                <a:extLst>
                  <a:ext uri="{FF2B5EF4-FFF2-40B4-BE49-F238E27FC236}">
                    <a16:creationId xmlns:a16="http://schemas.microsoft.com/office/drawing/2014/main" id="{0FC06AEC-0D45-B98F-D496-89EAABFAC3B0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C0BBFB2-3E0C-42BD-52C9-20D425D9F474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610BBF9A-CFCA-DD5E-3571-99E933857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79980" y="7026783"/>
              <a:ext cx="3164098" cy="3694496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4594D4E-7027-9F11-7219-EBEB6449F438}"/>
              </a:ext>
            </a:extLst>
          </p:cNvPr>
          <p:cNvGrpSpPr/>
          <p:nvPr/>
        </p:nvGrpSpPr>
        <p:grpSpPr>
          <a:xfrm>
            <a:off x="10087442" y="11423318"/>
            <a:ext cx="3164098" cy="4258917"/>
            <a:chOff x="9834381" y="10897915"/>
            <a:chExt cx="3164098" cy="4258917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80C32F5-B15B-5686-8735-67F0F6CE8527}"/>
                </a:ext>
              </a:extLst>
            </p:cNvPr>
            <p:cNvGrpSpPr/>
            <p:nvPr/>
          </p:nvGrpSpPr>
          <p:grpSpPr>
            <a:xfrm>
              <a:off x="10500618" y="11587560"/>
              <a:ext cx="1929384" cy="3569272"/>
              <a:chOff x="10997479" y="4053057"/>
              <a:chExt cx="1929384" cy="3569272"/>
            </a:xfrm>
          </p:grpSpPr>
          <p:sp>
            <p:nvSpPr>
              <p:cNvPr id="65" name="Teardrop 64">
                <a:extLst>
                  <a:ext uri="{FF2B5EF4-FFF2-40B4-BE49-F238E27FC236}">
                    <a16:creationId xmlns:a16="http://schemas.microsoft.com/office/drawing/2014/main" id="{08927142-1F7B-87CA-5F4D-E4AFD017FCE1}"/>
                  </a:ext>
                </a:extLst>
              </p:cNvPr>
              <p:cNvSpPr/>
              <p:nvPr/>
            </p:nvSpPr>
            <p:spPr>
              <a:xfrm rot="8022596">
                <a:off x="10974619" y="4075917"/>
                <a:ext cx="1975104" cy="1929384"/>
              </a:xfrm>
              <a:prstGeom prst="teardrop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279C51AE-EB10-4FC1-FB12-9B4D2E3FB7D8}"/>
                  </a:ext>
                </a:extLst>
              </p:cNvPr>
              <p:cNvSpPr/>
              <p:nvPr/>
            </p:nvSpPr>
            <p:spPr>
              <a:xfrm rot="10436987">
                <a:off x="11910633" y="6430783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B796A370-7BAF-258C-F3E9-18E43716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4381" y="10897915"/>
              <a:ext cx="3164098" cy="3694496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D3320D0-2B9D-382C-8CBE-1CF501D7386A}"/>
              </a:ext>
            </a:extLst>
          </p:cNvPr>
          <p:cNvGrpSpPr/>
          <p:nvPr/>
        </p:nvGrpSpPr>
        <p:grpSpPr>
          <a:xfrm>
            <a:off x="4459038" y="9256024"/>
            <a:ext cx="3164098" cy="4258917"/>
            <a:chOff x="9834381" y="10897915"/>
            <a:chExt cx="3164098" cy="4258917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A697930-35D8-A507-F824-1E8BDADFE860}"/>
                </a:ext>
              </a:extLst>
            </p:cNvPr>
            <p:cNvGrpSpPr/>
            <p:nvPr/>
          </p:nvGrpSpPr>
          <p:grpSpPr>
            <a:xfrm>
              <a:off x="10500618" y="11587560"/>
              <a:ext cx="1929384" cy="3569272"/>
              <a:chOff x="10997479" y="4053057"/>
              <a:chExt cx="1929384" cy="3569272"/>
            </a:xfrm>
          </p:grpSpPr>
          <p:sp>
            <p:nvSpPr>
              <p:cNvPr id="75" name="Teardrop 74">
                <a:extLst>
                  <a:ext uri="{FF2B5EF4-FFF2-40B4-BE49-F238E27FC236}">
                    <a16:creationId xmlns:a16="http://schemas.microsoft.com/office/drawing/2014/main" id="{B06499F1-AB41-092D-4912-2643C2351002}"/>
                  </a:ext>
                </a:extLst>
              </p:cNvPr>
              <p:cNvSpPr/>
              <p:nvPr/>
            </p:nvSpPr>
            <p:spPr>
              <a:xfrm rot="8022596">
                <a:off x="10974619" y="4075917"/>
                <a:ext cx="1975104" cy="1929384"/>
              </a:xfrm>
              <a:prstGeom prst="teardrop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BBC7B9C-06B9-7DFA-2427-D13D212D20BC}"/>
                  </a:ext>
                </a:extLst>
              </p:cNvPr>
              <p:cNvSpPr/>
              <p:nvPr/>
            </p:nvSpPr>
            <p:spPr>
              <a:xfrm rot="10436987">
                <a:off x="11910633" y="6430783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64FBAEF8-E639-B01C-7C9D-D79C38126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4381" y="10897915"/>
              <a:ext cx="3164098" cy="3694496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BDACB1D-D51E-15D2-5CE3-068876ED2EBF}"/>
              </a:ext>
            </a:extLst>
          </p:cNvPr>
          <p:cNvGrpSpPr/>
          <p:nvPr/>
        </p:nvGrpSpPr>
        <p:grpSpPr>
          <a:xfrm>
            <a:off x="1019772" y="12048627"/>
            <a:ext cx="3164098" cy="4258917"/>
            <a:chOff x="9834381" y="10897915"/>
            <a:chExt cx="3164098" cy="4258917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0DD7C767-BE22-2A24-C893-846024179836}"/>
                </a:ext>
              </a:extLst>
            </p:cNvPr>
            <p:cNvGrpSpPr/>
            <p:nvPr/>
          </p:nvGrpSpPr>
          <p:grpSpPr>
            <a:xfrm>
              <a:off x="10500618" y="11587560"/>
              <a:ext cx="1929384" cy="3569272"/>
              <a:chOff x="10997479" y="4053057"/>
              <a:chExt cx="1929384" cy="3569272"/>
            </a:xfrm>
          </p:grpSpPr>
          <p:sp>
            <p:nvSpPr>
              <p:cNvPr id="80" name="Teardrop 79">
                <a:extLst>
                  <a:ext uri="{FF2B5EF4-FFF2-40B4-BE49-F238E27FC236}">
                    <a16:creationId xmlns:a16="http://schemas.microsoft.com/office/drawing/2014/main" id="{59A1A198-6E2D-5FA1-D04A-B53BE7C40D64}"/>
                  </a:ext>
                </a:extLst>
              </p:cNvPr>
              <p:cNvSpPr/>
              <p:nvPr/>
            </p:nvSpPr>
            <p:spPr>
              <a:xfrm rot="8022596">
                <a:off x="10974619" y="4075917"/>
                <a:ext cx="1975104" cy="1929384"/>
              </a:xfrm>
              <a:prstGeom prst="teardrop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83E158A7-576A-D667-FDE4-AB568740380A}"/>
                  </a:ext>
                </a:extLst>
              </p:cNvPr>
              <p:cNvSpPr/>
              <p:nvPr/>
            </p:nvSpPr>
            <p:spPr>
              <a:xfrm rot="10436987">
                <a:off x="11910633" y="6430783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DC2B45B8-A1A9-4598-7506-CC22AD739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4381" y="10897915"/>
              <a:ext cx="3164098" cy="3694496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887DF9C-D442-A9BD-6873-85C4CA17D0DD}"/>
              </a:ext>
            </a:extLst>
          </p:cNvPr>
          <p:cNvGrpSpPr/>
          <p:nvPr/>
        </p:nvGrpSpPr>
        <p:grpSpPr>
          <a:xfrm>
            <a:off x="-1033757" y="6983438"/>
            <a:ext cx="3292125" cy="4213541"/>
            <a:chOff x="-4236028" y="6213731"/>
            <a:chExt cx="3292125" cy="4213541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4A30097C-0790-7F79-EF3C-EFC10BFBE715}"/>
                </a:ext>
              </a:extLst>
            </p:cNvPr>
            <p:cNvGrpSpPr/>
            <p:nvPr/>
          </p:nvGrpSpPr>
          <p:grpSpPr>
            <a:xfrm>
              <a:off x="-3615510" y="6858000"/>
              <a:ext cx="1929384" cy="3569272"/>
              <a:chOff x="137627" y="1943788"/>
              <a:chExt cx="1929384" cy="3569272"/>
            </a:xfrm>
          </p:grpSpPr>
          <p:sp>
            <p:nvSpPr>
              <p:cNvPr id="85" name="Teardrop 84">
                <a:extLst>
                  <a:ext uri="{FF2B5EF4-FFF2-40B4-BE49-F238E27FC236}">
                    <a16:creationId xmlns:a16="http://schemas.microsoft.com/office/drawing/2014/main" id="{E92B08A9-60C4-E6AC-A62E-6153DD8525E6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3908785-9F28-3B1A-870A-933E5C7286D4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6112A26C-A319-1D8E-EFD1-253710B35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236028" y="6213731"/>
              <a:ext cx="3292125" cy="3694496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1401031-0BDC-28FD-7731-FEF276176C0D}"/>
              </a:ext>
            </a:extLst>
          </p:cNvPr>
          <p:cNvGrpSpPr/>
          <p:nvPr/>
        </p:nvGrpSpPr>
        <p:grpSpPr>
          <a:xfrm>
            <a:off x="2146740" y="13999125"/>
            <a:ext cx="3292125" cy="4153799"/>
            <a:chOff x="-4266476" y="6273473"/>
            <a:chExt cx="3292125" cy="4153799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FCB904D5-7D7F-F62E-8B55-16BC3305FCF1}"/>
                </a:ext>
              </a:extLst>
            </p:cNvPr>
            <p:cNvGrpSpPr/>
            <p:nvPr/>
          </p:nvGrpSpPr>
          <p:grpSpPr>
            <a:xfrm>
              <a:off x="-3615510" y="6858000"/>
              <a:ext cx="1929384" cy="3569272"/>
              <a:chOff x="137627" y="1943788"/>
              <a:chExt cx="1929384" cy="3569272"/>
            </a:xfrm>
          </p:grpSpPr>
          <p:sp>
            <p:nvSpPr>
              <p:cNvPr id="94" name="Teardrop 93">
                <a:extLst>
                  <a:ext uri="{FF2B5EF4-FFF2-40B4-BE49-F238E27FC236}">
                    <a16:creationId xmlns:a16="http://schemas.microsoft.com/office/drawing/2014/main" id="{3CECF29A-A160-E989-6CB5-70106A54E665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721B287-B00A-9C2C-2119-EF750B04BD1D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0CC3C3FD-4806-0FAD-1188-852C0CE2A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266476" y="6273473"/>
              <a:ext cx="3292125" cy="3694496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9C585D8-2F52-972B-EA25-211A66C896A0}"/>
              </a:ext>
            </a:extLst>
          </p:cNvPr>
          <p:cNvGrpSpPr/>
          <p:nvPr/>
        </p:nvGrpSpPr>
        <p:grpSpPr>
          <a:xfrm>
            <a:off x="7865023" y="12581915"/>
            <a:ext cx="3292125" cy="4315088"/>
            <a:chOff x="-4296881" y="6112184"/>
            <a:chExt cx="3292125" cy="4315088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8C6DDAA-735F-1971-DD8A-0E9037D3B164}"/>
                </a:ext>
              </a:extLst>
            </p:cNvPr>
            <p:cNvGrpSpPr/>
            <p:nvPr/>
          </p:nvGrpSpPr>
          <p:grpSpPr>
            <a:xfrm>
              <a:off x="-3615510" y="6858000"/>
              <a:ext cx="1929384" cy="3569272"/>
              <a:chOff x="137627" y="1943788"/>
              <a:chExt cx="1929384" cy="3569272"/>
            </a:xfrm>
          </p:grpSpPr>
          <p:sp>
            <p:nvSpPr>
              <p:cNvPr id="99" name="Teardrop 98">
                <a:extLst>
                  <a:ext uri="{FF2B5EF4-FFF2-40B4-BE49-F238E27FC236}">
                    <a16:creationId xmlns:a16="http://schemas.microsoft.com/office/drawing/2014/main" id="{074230C0-2329-B7CF-BDE8-E3008C61782F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25058B39-3BF9-B4E9-3840-F8213FFEBB23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82A68B0A-E1C3-EF7E-C3BD-ED6277CF1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296881" y="6112184"/>
              <a:ext cx="3292125" cy="3694496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1DC1F75-A172-211F-37AF-F2170B0124DF}"/>
              </a:ext>
            </a:extLst>
          </p:cNvPr>
          <p:cNvGrpSpPr/>
          <p:nvPr/>
        </p:nvGrpSpPr>
        <p:grpSpPr>
          <a:xfrm>
            <a:off x="5328871" y="6306173"/>
            <a:ext cx="3249450" cy="4229955"/>
            <a:chOff x="15942827" y="7026783"/>
            <a:chExt cx="3249450" cy="4229955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7339623-525A-9FAE-F6AF-1DC97E26B1CA}"/>
                </a:ext>
              </a:extLst>
            </p:cNvPr>
            <p:cNvGrpSpPr/>
            <p:nvPr/>
          </p:nvGrpSpPr>
          <p:grpSpPr>
            <a:xfrm>
              <a:off x="16609830" y="7687466"/>
              <a:ext cx="1929384" cy="3569272"/>
              <a:chOff x="137627" y="1943788"/>
              <a:chExt cx="1929384" cy="3569272"/>
            </a:xfrm>
          </p:grpSpPr>
          <p:sp>
            <p:nvSpPr>
              <p:cNvPr id="104" name="Teardrop 103">
                <a:extLst>
                  <a:ext uri="{FF2B5EF4-FFF2-40B4-BE49-F238E27FC236}">
                    <a16:creationId xmlns:a16="http://schemas.microsoft.com/office/drawing/2014/main" id="{8BDEDE61-B79B-9574-DE5C-F51855464BA6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774CA961-56E0-84D3-5A58-3E3665B95DA9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A8C44694-3179-9E00-6A38-7FA5BBF96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942827" y="7026783"/>
              <a:ext cx="3249450" cy="3694496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7DDEF20-1080-9D8B-3143-5EE8BB018B4D}"/>
              </a:ext>
            </a:extLst>
          </p:cNvPr>
          <p:cNvGrpSpPr/>
          <p:nvPr/>
        </p:nvGrpSpPr>
        <p:grpSpPr>
          <a:xfrm>
            <a:off x="4739277" y="14056590"/>
            <a:ext cx="3249450" cy="4229955"/>
            <a:chOff x="15942827" y="7026783"/>
            <a:chExt cx="3249450" cy="4229955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787B5C4-9F0B-B067-E0D3-4872C7B79770}"/>
                </a:ext>
              </a:extLst>
            </p:cNvPr>
            <p:cNvGrpSpPr/>
            <p:nvPr/>
          </p:nvGrpSpPr>
          <p:grpSpPr>
            <a:xfrm>
              <a:off x="16609830" y="7687466"/>
              <a:ext cx="1929384" cy="3569272"/>
              <a:chOff x="137627" y="1943788"/>
              <a:chExt cx="1929384" cy="3569272"/>
            </a:xfrm>
          </p:grpSpPr>
          <p:sp>
            <p:nvSpPr>
              <p:cNvPr id="117" name="Teardrop 116">
                <a:extLst>
                  <a:ext uri="{FF2B5EF4-FFF2-40B4-BE49-F238E27FC236}">
                    <a16:creationId xmlns:a16="http://schemas.microsoft.com/office/drawing/2014/main" id="{DDCB9BE1-15EA-2AEC-4A3A-7E1D9971F0B1}"/>
                  </a:ext>
                </a:extLst>
              </p:cNvPr>
              <p:cNvSpPr/>
              <p:nvPr/>
            </p:nvSpPr>
            <p:spPr>
              <a:xfrm rot="8022596">
                <a:off x="114767" y="1966648"/>
                <a:ext cx="1975104" cy="1929384"/>
              </a:xfrm>
              <a:prstGeom prst="teardrop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0A36DF1A-1CDD-370A-2B5F-108F49CEA645}"/>
                  </a:ext>
                </a:extLst>
              </p:cNvPr>
              <p:cNvSpPr/>
              <p:nvPr/>
            </p:nvSpPr>
            <p:spPr>
              <a:xfrm rot="10436987">
                <a:off x="1050781" y="4321514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EF5F12AE-74F4-AB7F-78D7-D580DFDCF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942827" y="7026783"/>
              <a:ext cx="3249450" cy="3694496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CABED4F-603F-427C-79D1-B11BE7929BF4}"/>
              </a:ext>
            </a:extLst>
          </p:cNvPr>
          <p:cNvGrpSpPr/>
          <p:nvPr/>
        </p:nvGrpSpPr>
        <p:grpSpPr>
          <a:xfrm>
            <a:off x="9403080" y="14215628"/>
            <a:ext cx="3164098" cy="4290269"/>
            <a:chOff x="15086384" y="8614084"/>
            <a:chExt cx="3164098" cy="4290269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5E46429-0D1F-3DF9-267D-5FB56B53D872}"/>
                </a:ext>
              </a:extLst>
            </p:cNvPr>
            <p:cNvGrpSpPr/>
            <p:nvPr/>
          </p:nvGrpSpPr>
          <p:grpSpPr>
            <a:xfrm>
              <a:off x="15690708" y="9335081"/>
              <a:ext cx="1929384" cy="3569272"/>
              <a:chOff x="4240810" y="3945900"/>
              <a:chExt cx="1929384" cy="3569272"/>
            </a:xfrm>
          </p:grpSpPr>
          <p:sp>
            <p:nvSpPr>
              <p:cNvPr id="122" name="Teardrop 121">
                <a:extLst>
                  <a:ext uri="{FF2B5EF4-FFF2-40B4-BE49-F238E27FC236}">
                    <a16:creationId xmlns:a16="http://schemas.microsoft.com/office/drawing/2014/main" id="{E3BD5B69-C7AC-A876-F64D-AB93C7B8350C}"/>
                  </a:ext>
                </a:extLst>
              </p:cNvPr>
              <p:cNvSpPr/>
              <p:nvPr/>
            </p:nvSpPr>
            <p:spPr>
              <a:xfrm rot="8022596">
                <a:off x="4217950" y="3968760"/>
                <a:ext cx="1975104" cy="1929384"/>
              </a:xfrm>
              <a:prstGeom prst="teardrop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61C10B9-9A39-F60B-DDCA-77D982E8C80C}"/>
                  </a:ext>
                </a:extLst>
              </p:cNvPr>
              <p:cNvSpPr/>
              <p:nvPr/>
            </p:nvSpPr>
            <p:spPr>
              <a:xfrm rot="10436987">
                <a:off x="5153964" y="6323626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D3FD3B7B-F2D3-5329-A283-625B7A239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086384" y="8614084"/>
              <a:ext cx="3164098" cy="3694496"/>
            </a:xfrm>
            <a:prstGeom prst="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A142376-6ACB-B26B-5FFB-43BDF40E0D28}"/>
              </a:ext>
            </a:extLst>
          </p:cNvPr>
          <p:cNvGrpSpPr/>
          <p:nvPr/>
        </p:nvGrpSpPr>
        <p:grpSpPr>
          <a:xfrm>
            <a:off x="1914790" y="9685369"/>
            <a:ext cx="3164098" cy="4290269"/>
            <a:chOff x="15086384" y="8614084"/>
            <a:chExt cx="3164098" cy="4290269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F0D2E75B-DF98-2732-A1CB-69C9BF7851E0}"/>
                </a:ext>
              </a:extLst>
            </p:cNvPr>
            <p:cNvGrpSpPr/>
            <p:nvPr/>
          </p:nvGrpSpPr>
          <p:grpSpPr>
            <a:xfrm>
              <a:off x="15690708" y="9335081"/>
              <a:ext cx="1929384" cy="3569272"/>
              <a:chOff x="4240810" y="3945900"/>
              <a:chExt cx="1929384" cy="3569272"/>
            </a:xfrm>
          </p:grpSpPr>
          <p:sp>
            <p:nvSpPr>
              <p:cNvPr id="130" name="Teardrop 129">
                <a:extLst>
                  <a:ext uri="{FF2B5EF4-FFF2-40B4-BE49-F238E27FC236}">
                    <a16:creationId xmlns:a16="http://schemas.microsoft.com/office/drawing/2014/main" id="{8ACB7DF6-5210-2DE7-8D2E-F1C763A71039}"/>
                  </a:ext>
                </a:extLst>
              </p:cNvPr>
              <p:cNvSpPr/>
              <p:nvPr/>
            </p:nvSpPr>
            <p:spPr>
              <a:xfrm rot="8022596">
                <a:off x="4217950" y="3968760"/>
                <a:ext cx="1975104" cy="1929384"/>
              </a:xfrm>
              <a:prstGeom prst="teardrop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DB27C3C-1AE7-AB9F-B86B-D0B66968E206}"/>
                  </a:ext>
                </a:extLst>
              </p:cNvPr>
              <p:cNvSpPr/>
              <p:nvPr/>
            </p:nvSpPr>
            <p:spPr>
              <a:xfrm rot="10436987">
                <a:off x="5153964" y="6323626"/>
                <a:ext cx="183069" cy="1191546"/>
              </a:xfrm>
              <a:custGeom>
                <a:avLst/>
                <a:gdLst>
                  <a:gd name="connsiteX0" fmla="*/ 183069 w 183069"/>
                  <a:gd name="connsiteY0" fmla="*/ 0 h 1191546"/>
                  <a:gd name="connsiteX1" fmla="*/ 189 w 183069"/>
                  <a:gd name="connsiteY1" fmla="*/ 237744 h 1191546"/>
                  <a:gd name="connsiteX2" fmla="*/ 146493 w 183069"/>
                  <a:gd name="connsiteY2" fmla="*/ 804672 h 1191546"/>
                  <a:gd name="connsiteX3" fmla="*/ 55053 w 183069"/>
                  <a:gd name="connsiteY3" fmla="*/ 1170432 h 1191546"/>
                  <a:gd name="connsiteX4" fmla="*/ 55053 w 183069"/>
                  <a:gd name="connsiteY4" fmla="*/ 1115568 h 119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069" h="1191546">
                    <a:moveTo>
                      <a:pt x="183069" y="0"/>
                    </a:moveTo>
                    <a:cubicBezTo>
                      <a:pt x="94677" y="51816"/>
                      <a:pt x="6285" y="103632"/>
                      <a:pt x="189" y="237744"/>
                    </a:cubicBezTo>
                    <a:cubicBezTo>
                      <a:pt x="-5907" y="371856"/>
                      <a:pt x="137349" y="649224"/>
                      <a:pt x="146493" y="804672"/>
                    </a:cubicBezTo>
                    <a:cubicBezTo>
                      <a:pt x="155637" y="960120"/>
                      <a:pt x="70293" y="1118616"/>
                      <a:pt x="55053" y="1170432"/>
                    </a:cubicBezTo>
                    <a:cubicBezTo>
                      <a:pt x="39813" y="1222248"/>
                      <a:pt x="47433" y="1168908"/>
                      <a:pt x="55053" y="1115568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DAD72AC9-1F29-36D9-FDCD-74B4BCD67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086384" y="8614084"/>
              <a:ext cx="3164098" cy="36944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765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-0.58581 -2.14328 " pathEditMode="relative" rAng="0" ptsTypes="AA">
                                      <p:cBhvr>
                                        <p:cTn id="6" dur="10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97" y="-107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2.29167E-6 -1.11111E-6 L -0.52683 -2.44236 " pathEditMode="relative" rAng="0" ptsTypes="AA">
                                      <p:cBhvr>
                                        <p:cTn id="8" dur="10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41" y="-1221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-1.66667E-6 3.33333E-6 L -0.00794 -1.71482 " pathEditMode="relative" rAng="0" ptsTypes="AA">
                                      <p:cBhvr>
                                        <p:cTn id="10" dur="10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-857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8100"/>
                                  </p:stCondLst>
                                  <p:childTnLst>
                                    <p:animMotion origin="layout" path="M 3.95833E-6 -2.59259E-6 L 0.62057 -2.38611 " pathEditMode="relative" rAng="0" ptsTypes="AA">
                                      <p:cBhvr>
                                        <p:cTn id="12" dur="10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29" y="-11930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-1.25E-6 2.59259E-6 L -0.43958 -2.47616 " pathEditMode="relative" rAng="0" ptsTypes="AA">
                                      <p:cBhvr>
                                        <p:cTn id="14" dur="10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79" y="-12381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12400"/>
                                  </p:stCondLst>
                                  <p:childTnLst>
                                    <p:animMotion origin="layout" path="M -2.70833E-6 4.81481E-6 L -0.04583 -2.06019 " pathEditMode="relative" rAng="0" ptsTypes="AA">
                                      <p:cBhvr>
                                        <p:cTn id="16" dur="10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" y="-10300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14900"/>
                                  </p:stCondLst>
                                  <p:childTnLst>
                                    <p:animMotion origin="layout" path="M -1.45833E-6 -1.11111E-6 L 0.13763 -2.55162 " pathEditMode="relative" rAng="0" ptsTypes="AA">
                                      <p:cBhvr>
                                        <p:cTn id="18" dur="10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-1275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16300"/>
                                  </p:stCondLst>
                                  <p:childTnLst>
                                    <p:animMotion origin="layout" path="M 1.875E-6 4.44444E-6 L -0.60287 -2.65463 " pathEditMode="relative" rAng="0" ptsTypes="AA">
                                      <p:cBhvr>
                                        <p:cTn id="26" dur="10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43" y="-13273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2.29167E-6 -1.48148E-6 L 0.11133 -2.71597 " pathEditMode="relative" rAng="0" ptsTypes="AA">
                                      <p:cBhvr>
                                        <p:cTn id="28" dur="10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-13581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Motion origin="layout" path="M -2.5E-6 2.22222E-6 L 0.06276 -1.59445 " pathEditMode="relative" rAng="0" ptsTypes="AA">
                                      <p:cBhvr>
                                        <p:cTn id="30" dur="10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" y="-7972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19900"/>
                                  </p:stCondLst>
                                  <p:childTnLst>
                                    <p:animMotion origin="layout" path="M 5E-6 -1.85185E-6 L 0.29506 -2.7581 " pathEditMode="relative" rAng="0" ptsTypes="AA">
                                      <p:cBhvr>
                                        <p:cTn id="32" dur="10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3" y="-13791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8100"/>
                                  </p:stCondLst>
                                  <p:childTnLst>
                                    <p:animMotion origin="layout" path="M -1.45833E-6 1.85185E-6 L -0.00104 -2.7294 " pathEditMode="relative" rAng="0" ptsTypes="AA">
                                      <p:cBhvr>
                                        <p:cTn id="34" dur="10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3648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21400"/>
                                  </p:stCondLst>
                                  <p:childTnLst>
                                    <p:animMotion origin="layout" path="M 1.25E-6 0 L 0.57604 -2.23449 " pathEditMode="relative" rAng="0" ptsTypes="AA">
                                      <p:cBhvr>
                                        <p:cTn id="36" dur="10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-11173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2900"/>
                                  </p:stCondLst>
                                  <p:childTnLst>
                                    <p:animMotion origin="layout" path="M 4.58333E-6 -2.22222E-6 L 0.03281 -1.82407 " pathEditMode="relative" rAng="0" ptsTypes="AA">
                                      <p:cBhvr>
                                        <p:cTn id="38" dur="10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1" y="-9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50D20-AD30-D3DB-6E6C-C5FA74BED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21365-10CD-AFDE-63AF-384FC3B41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8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9DBBD5-38DE-5BC4-1BBE-819DA21E5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482" y="2420374"/>
            <a:ext cx="6785436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>
            <a:extLst>
              <a:ext uri="{FF2B5EF4-FFF2-40B4-BE49-F238E27FC236}">
                <a16:creationId xmlns:a16="http://schemas.microsoft.com/office/drawing/2014/main" id="{95941DA4-B0DB-61F3-3F9A-F073FD263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235" y="4593894"/>
            <a:ext cx="2719316" cy="54292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76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A780A5-5B30-23F7-DAA8-C00FDEF58C2C}"/>
              </a:ext>
            </a:extLst>
          </p:cNvPr>
          <p:cNvSpPr/>
          <p:nvPr/>
        </p:nvSpPr>
        <p:spPr>
          <a:xfrm>
            <a:off x="996287" y="286603"/>
            <a:ext cx="2060812" cy="176056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1F7FC3-FCD9-FDDA-7417-F545122B3259}"/>
              </a:ext>
            </a:extLst>
          </p:cNvPr>
          <p:cNvSpPr/>
          <p:nvPr/>
        </p:nvSpPr>
        <p:spPr>
          <a:xfrm>
            <a:off x="3765645" y="286603"/>
            <a:ext cx="2060812" cy="17605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204C170-75F5-34BE-9226-DAA0966900F9}"/>
              </a:ext>
            </a:extLst>
          </p:cNvPr>
          <p:cNvSpPr/>
          <p:nvPr/>
        </p:nvSpPr>
        <p:spPr>
          <a:xfrm>
            <a:off x="6535003" y="286603"/>
            <a:ext cx="2060812" cy="1760561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9D28F8-C5A7-3709-8D1E-4FB228A924BC}"/>
              </a:ext>
            </a:extLst>
          </p:cNvPr>
          <p:cNvSpPr/>
          <p:nvPr/>
        </p:nvSpPr>
        <p:spPr>
          <a:xfrm>
            <a:off x="9304361" y="286603"/>
            <a:ext cx="2060812" cy="17605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4ADAA3-73CE-C6FC-7863-31A0C4F6FC8A}"/>
              </a:ext>
            </a:extLst>
          </p:cNvPr>
          <p:cNvSpPr/>
          <p:nvPr/>
        </p:nvSpPr>
        <p:spPr>
          <a:xfrm>
            <a:off x="996287" y="2237664"/>
            <a:ext cx="2060812" cy="1760561"/>
          </a:xfrm>
          <a:prstGeom prst="roundRect">
            <a:avLst/>
          </a:prstGeom>
          <a:solidFill>
            <a:srgbClr val="FF66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FFE370-E7F9-8DDD-4BAB-09D4F7E60545}"/>
              </a:ext>
            </a:extLst>
          </p:cNvPr>
          <p:cNvSpPr/>
          <p:nvPr/>
        </p:nvSpPr>
        <p:spPr>
          <a:xfrm>
            <a:off x="3765645" y="2237664"/>
            <a:ext cx="2060812" cy="176056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D781D0-4F86-A292-2881-49E9B52E962A}"/>
              </a:ext>
            </a:extLst>
          </p:cNvPr>
          <p:cNvSpPr/>
          <p:nvPr/>
        </p:nvSpPr>
        <p:spPr>
          <a:xfrm>
            <a:off x="6535003" y="2237664"/>
            <a:ext cx="2060812" cy="176056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A5A8A1-EC78-204C-879F-B973DB1993A1}"/>
              </a:ext>
            </a:extLst>
          </p:cNvPr>
          <p:cNvSpPr/>
          <p:nvPr/>
        </p:nvSpPr>
        <p:spPr>
          <a:xfrm>
            <a:off x="9304361" y="2237664"/>
            <a:ext cx="2060812" cy="176056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9232D6-81E3-8DD4-3192-AE32B7516C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935" t="26728" r="70001" b="31900"/>
          <a:stretch/>
        </p:blipFill>
        <p:spPr>
          <a:xfrm>
            <a:off x="9686784" y="2255421"/>
            <a:ext cx="1295966" cy="1760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DF4B4-8DF0-3227-9200-810BEE19A92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083" t="30750" r="33764" b="33158"/>
          <a:stretch/>
        </p:blipFill>
        <p:spPr>
          <a:xfrm>
            <a:off x="1182103" y="286603"/>
            <a:ext cx="1757715" cy="17250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0259C6-71A0-6C47-879C-5860B095BBF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82" t="22706" r="80825" b="26312"/>
          <a:stretch/>
        </p:blipFill>
        <p:spPr>
          <a:xfrm>
            <a:off x="3855513" y="1945114"/>
            <a:ext cx="1542613" cy="228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66FD90-8467-ED8A-460F-E93E6A4BFA4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550" t="32888" r="32415" b="34158"/>
          <a:stretch/>
        </p:blipFill>
        <p:spPr>
          <a:xfrm>
            <a:off x="6888194" y="368490"/>
            <a:ext cx="1537421" cy="16860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4F950F-E248-33C0-F6C3-585D884CC27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694" t="31404" r="53790" b="32822"/>
          <a:stretch/>
        </p:blipFill>
        <p:spPr>
          <a:xfrm rot="558576">
            <a:off x="1193977" y="2376636"/>
            <a:ext cx="1626112" cy="17385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8A2C01-B2FE-4DFB-9D5C-14D586E5E1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4617" t="13807" r="45319" b="20686"/>
          <a:stretch/>
        </p:blipFill>
        <p:spPr>
          <a:xfrm>
            <a:off x="5818516" y="4827007"/>
            <a:ext cx="1069678" cy="2300818"/>
          </a:xfrm>
          <a:prstGeom prst="rect">
            <a:avLst/>
          </a:prstGeom>
        </p:spPr>
      </p:pic>
      <p:sp>
        <p:nvSpPr>
          <p:cNvPr id="24" name="Cloud 23">
            <a:extLst>
              <a:ext uri="{FF2B5EF4-FFF2-40B4-BE49-F238E27FC236}">
                <a16:creationId xmlns:a16="http://schemas.microsoft.com/office/drawing/2014/main" id="{D3B085CE-E84A-AFAC-254B-B4223654C132}"/>
              </a:ext>
            </a:extLst>
          </p:cNvPr>
          <p:cNvSpPr/>
          <p:nvPr/>
        </p:nvSpPr>
        <p:spPr>
          <a:xfrm>
            <a:off x="109184" y="4823394"/>
            <a:ext cx="4531285" cy="1949565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6D354BE-B844-4194-BDDC-B22BB9C950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234790">
            <a:off x="177027" y="4743449"/>
            <a:ext cx="4395597" cy="17905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423CCBA-1FD8-4FAF-DFFC-99A2E816585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063" t="31576" r="32263" b="34034"/>
          <a:stretch/>
        </p:blipFill>
        <p:spPr>
          <a:xfrm>
            <a:off x="3963772" y="467669"/>
            <a:ext cx="1575877" cy="16747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1090829-668A-1CCD-003A-62E52D48DBA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063" t="31576" r="32263" b="34034"/>
          <a:stretch/>
        </p:blipFill>
        <p:spPr>
          <a:xfrm>
            <a:off x="9546828" y="374137"/>
            <a:ext cx="1575877" cy="16747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8F795A-36B9-9DB8-D4B2-8AD08D60DC1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701" t="25649" r="21753" b="35346"/>
          <a:stretch/>
        </p:blipFill>
        <p:spPr>
          <a:xfrm>
            <a:off x="6756283" y="2237664"/>
            <a:ext cx="1839532" cy="1760561"/>
          </a:xfrm>
          <a:prstGeom prst="rect">
            <a:avLst/>
          </a:prstGeom>
        </p:spPr>
      </p:pic>
      <p:pic>
        <p:nvPicPr>
          <p:cNvPr id="22" name="Picture 29" descr="naphop">
            <a:extLst>
              <a:ext uri="{FF2B5EF4-FFF2-40B4-BE49-F238E27FC236}">
                <a16:creationId xmlns:a16="http://schemas.microsoft.com/office/drawing/2014/main" id="{C99A0C4B-B338-FC35-9CA3-D8093BF6D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784" y="4743449"/>
            <a:ext cx="2719316" cy="202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5541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0.12605 0.687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34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33828 0.6826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4" y="34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48148E-6 L -0.0957 0.4020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2" y="20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9983DD-4F99-E076-C6EF-1BC7B623B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400"/>
            <a:ext cx="12192001" cy="674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4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11</Words>
  <Application>Microsoft Office PowerPoint</Application>
  <PresentationFormat>Widescreen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DIEU THO CAO</dc:creator>
  <cp:lastModifiedBy>Quân pham</cp:lastModifiedBy>
  <cp:revision>4</cp:revision>
  <dcterms:created xsi:type="dcterms:W3CDTF">2024-02-26T12:24:34Z</dcterms:created>
  <dcterms:modified xsi:type="dcterms:W3CDTF">2025-03-12T14:44:39Z</dcterms:modified>
</cp:coreProperties>
</file>