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1B9975-5596-42EB-AECC-8D9304E03523}" v="9" dt="2024-02-29T00:39:31.6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4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ngtam pham" userId="d5d98bb6693eeca9" providerId="LiveId" clId="{A61B9975-5596-42EB-AECC-8D9304E03523}"/>
    <pc:docChg chg="modSld">
      <pc:chgData name="hongtam pham" userId="d5d98bb6693eeca9" providerId="LiveId" clId="{A61B9975-5596-42EB-AECC-8D9304E03523}" dt="2024-02-29T00:39:31.698" v="8"/>
      <pc:docMkLst>
        <pc:docMk/>
      </pc:docMkLst>
      <pc:sldChg chg="modAnim">
        <pc:chgData name="hongtam pham" userId="d5d98bb6693eeca9" providerId="LiveId" clId="{A61B9975-5596-42EB-AECC-8D9304E03523}" dt="2024-02-29T00:39:31.698" v="8"/>
        <pc:sldMkLst>
          <pc:docMk/>
          <pc:sldMk cId="1577268203" sldId="25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77C6BF-2DD3-4DF8-B262-AD6402C61FB9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B1135B-8089-40C0-969E-AE36A65D9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711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5A4-4F9B-42AD-97F6-5956B56DB13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6428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E9027-C3A7-F32A-2345-1BBD20AF50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03FB9A-7C81-56F1-8FDD-09421553B3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4E0D4E-7014-1D8A-E2C5-6E8B6F748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43D4F-8168-4116-9DC0-9507472CAB4E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F42D2-1BC3-23BF-D912-65F360B4B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DB431E-DFDF-7B13-7147-7FC9A088A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A8B28-2764-4D30-B949-60A1D3A96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160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7A4CC-C68A-720B-6ED9-D1555FBC2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BD586E-5D61-4C90-8597-6B39DAC5FF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0303C9-3C09-42C3-5EB1-4FEC46597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43D4F-8168-4116-9DC0-9507472CAB4E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40A546-CA0F-03BE-B340-44B063813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354324-4A7F-1263-0645-BDD8541D6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A8B28-2764-4D30-B949-60A1D3A96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701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0F29CF0-D5B1-BF3D-935C-D2E7C678CF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4EFD08-954F-FB0F-70D3-755A1954FF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D42002-22E8-64D2-3C4B-FE26BB2D4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43D4F-8168-4116-9DC0-9507472CAB4E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C3979E-85D8-E7FE-3FE0-9449AE7E2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50ADC-FD86-BD7B-6B26-1C71D4A27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A8B28-2764-4D30-B949-60A1D3A96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872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4AE27-E6B6-924A-6D05-762E7A3F0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178AE8-B363-64D6-A006-B1F5D70A44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DDB60C-0425-08A1-6252-E5D7B6429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43D4F-8168-4116-9DC0-9507472CAB4E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C1C774-9BCF-CC12-59F2-EB9F0E6D7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17DEA7-A381-903A-C76C-8715259B0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A8B28-2764-4D30-B949-60A1D3A96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7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9337B-1EBE-3C7A-9D08-C298D2175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047627-FA88-5E25-F9FE-0E252D13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D33977-AB44-4FCA-0CC3-371933415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43D4F-8168-4116-9DC0-9507472CAB4E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D7E103-0FE5-44E1-3259-0DD16E848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C3EFD-7CDA-3863-E66A-168BEBEE5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A8B28-2764-4D30-B949-60A1D3A96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738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82681-0B9B-3A1E-43D2-D70488D91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6A5BB1-ECD0-2A25-FD81-F19C2919DB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08DA21-9B63-BA66-FE2D-A86DF9EDC6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77B8CB-2942-CF19-CD3B-ACB454CDF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43D4F-8168-4116-9DC0-9507472CAB4E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227E43-D311-0553-87AA-FD4A6564A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EBB7DA-7B65-FE31-296C-75C76E0BC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A8B28-2764-4D30-B949-60A1D3A96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184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04D20-E481-A15E-0731-0A750B091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C2EF9B-AEB4-CDF7-6AB4-357B9013E5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A5BB82-0761-D201-1D63-3995931788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944599-9F28-0784-2EEF-5BA2921D6A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F8D366-DFCB-5CEF-515D-2C8169A0E1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3DE855-98E9-99A1-E80F-D558C09CF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43D4F-8168-4116-9DC0-9507472CAB4E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DB4617-17C2-985B-8301-F2198761E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FA3A98-E795-42CB-C3D5-952221365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A8B28-2764-4D30-B949-60A1D3A96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921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DBE40-EE72-4715-4855-099D25602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E734D7-573F-39AB-1699-C10B617F2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43D4F-8168-4116-9DC0-9507472CAB4E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104800-274D-975F-2AF3-0898511E6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BC23AF-CE2A-511A-B87A-C39C658DF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A8B28-2764-4D30-B949-60A1D3A96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86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61EB4B-9473-879C-044F-91F355C79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43D4F-8168-4116-9DC0-9507472CAB4E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4CD0BC-59F2-9FC7-6BEB-42D6581A2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23FAF1-06E2-0569-6738-CB561B38B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A8B28-2764-4D30-B949-60A1D3A96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899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2055C-C035-CCC1-3372-1FDB80810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90DA11-A22A-8837-026E-DE3BF814EE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CC25A1-CA4D-8120-CEFC-5B80D506B1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66B1BD-B6DA-1EE1-5712-55EA30A8C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43D4F-8168-4116-9DC0-9507472CAB4E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BC18C3-C44B-4A52-3FBD-8639C6CB1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C7A6FE-7E2A-E699-D0E3-54BD00502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A8B28-2764-4D30-B949-60A1D3A96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912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A9054-F08C-8051-A8D0-AE6E7A089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DCAEE9-C312-AAA7-988E-E9634DBE3D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9B5311-53AD-EE9E-9EB2-3D9ACC5DAF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B01916-B71E-FEBC-48C1-77EBA083D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43D4F-8168-4116-9DC0-9507472CAB4E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62B80A-B8C8-B80A-8CFA-4B4B4E3CD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0A613B-2474-EF2F-67AF-B5272DE94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A8B28-2764-4D30-B949-60A1D3A96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656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8A7494-CEAE-FD4A-911A-E9C28311C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8756C0-C89A-83BA-F444-AF9FB7EC85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B11735-C190-9A3A-3227-1969ED481E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643D4F-8168-4116-9DC0-9507472CAB4E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95D5F8-7AB7-8364-873D-BBB8B49218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372DEB-EB99-C6D9-012F-79E33EE2F8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A8B28-2764-4D30-B949-60A1D3A96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59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0" y="-221063"/>
            <a:ext cx="12895093" cy="7946844"/>
            <a:chOff x="0" y="-221063"/>
            <a:chExt cx="12895093" cy="7946844"/>
          </a:xfrm>
        </p:grpSpPr>
        <p:sp>
          <p:nvSpPr>
            <p:cNvPr id="17" name="矩形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9AD6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144150" y="-221063"/>
              <a:ext cx="12750943" cy="7946844"/>
              <a:chOff x="2627224" y="-795141"/>
              <a:chExt cx="10013806" cy="7040780"/>
            </a:xfrm>
          </p:grpSpPr>
          <p:sp>
            <p:nvSpPr>
              <p:cNvPr id="19" name="矩形 18"/>
              <p:cNvSpPr/>
              <p:nvPr/>
            </p:nvSpPr>
            <p:spPr>
              <a:xfrm>
                <a:off x="2627224" y="-599283"/>
                <a:ext cx="5758249" cy="5957676"/>
              </a:xfrm>
              <a:prstGeom prst="rect">
                <a:avLst/>
              </a:prstGeom>
              <a:blipFill dpi="0" rotWithShape="1">
                <a:blip r:embed="rId3">
                  <a:alphaModFix amt="17000"/>
                  <a:lum bright="70000" contrast="-70000"/>
                  <a:extLst>
                    <a:ext uri="{BEBA8EAE-BF5A-486C-A8C5-ECC9F3942E4B}">
                      <a14:imgProps xmlns:a14="http://schemas.microsoft.com/office/drawing/2010/main">
                        <a14:imgLayer>
                          <a14:imgEffect>
                            <a14:colorTemperature colorTemp="11200"/>
                          </a14:imgEffect>
                          <a14:imgEffect>
                            <a14:saturation sat="40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22" name="矩形 21"/>
              <p:cNvSpPr/>
              <p:nvPr/>
            </p:nvSpPr>
            <p:spPr>
              <a:xfrm rot="10601959">
                <a:off x="6872592" y="-795141"/>
                <a:ext cx="5768438" cy="7040780"/>
              </a:xfrm>
              <a:prstGeom prst="rect">
                <a:avLst/>
              </a:prstGeom>
              <a:blipFill dpi="0" rotWithShape="1">
                <a:blip r:embed="rId4">
                  <a:alphaModFix amt="17000"/>
                  <a:lum bright="70000" contrast="-70000"/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82" name="组合 81"/>
          <p:cNvGrpSpPr/>
          <p:nvPr/>
        </p:nvGrpSpPr>
        <p:grpSpPr>
          <a:xfrm>
            <a:off x="0" y="5207212"/>
            <a:ext cx="12523845" cy="1647370"/>
            <a:chOff x="0" y="5207212"/>
            <a:chExt cx="12523845" cy="1647370"/>
          </a:xfrm>
        </p:grpSpPr>
        <p:pic>
          <p:nvPicPr>
            <p:cNvPr id="83" name="图片 8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207212"/>
              <a:ext cx="6427845" cy="1647370"/>
            </a:xfrm>
            <a:prstGeom prst="rect">
              <a:avLst/>
            </a:prstGeom>
          </p:spPr>
        </p:pic>
        <p:pic>
          <p:nvPicPr>
            <p:cNvPr id="84" name="图片 8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5207212"/>
              <a:ext cx="6427845" cy="1647370"/>
            </a:xfrm>
            <a:prstGeom prst="rect">
              <a:avLst/>
            </a:prstGeom>
          </p:spPr>
        </p:pic>
      </p:grpSp>
      <p:grpSp>
        <p:nvGrpSpPr>
          <p:cNvPr id="87" name="组合 86"/>
          <p:cNvGrpSpPr/>
          <p:nvPr/>
        </p:nvGrpSpPr>
        <p:grpSpPr>
          <a:xfrm>
            <a:off x="2516470" y="548138"/>
            <a:ext cx="7443321" cy="4759928"/>
            <a:chOff x="2516470" y="548138"/>
            <a:chExt cx="7443321" cy="4759928"/>
          </a:xfrm>
        </p:grpSpPr>
        <p:sp>
          <p:nvSpPr>
            <p:cNvPr id="21" name="云形 20"/>
            <p:cNvSpPr/>
            <p:nvPr/>
          </p:nvSpPr>
          <p:spPr>
            <a:xfrm>
              <a:off x="2516470" y="548138"/>
              <a:ext cx="7443321" cy="4759928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6" name="云形 85"/>
            <p:cNvSpPr/>
            <p:nvPr/>
          </p:nvSpPr>
          <p:spPr>
            <a:xfrm>
              <a:off x="2922743" y="818421"/>
              <a:ext cx="6658840" cy="4258256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1522" y="3769651"/>
            <a:ext cx="1343455" cy="134345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228" y="544720"/>
            <a:ext cx="1112666" cy="1112666"/>
          </a:xfrm>
          <a:prstGeom prst="rect">
            <a:avLst/>
          </a:prstGeom>
        </p:spPr>
      </p:pic>
      <p:pic>
        <p:nvPicPr>
          <p:cNvPr id="89" name="图片 8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63" y="407859"/>
            <a:ext cx="2981702" cy="4020157"/>
          </a:xfrm>
          <a:prstGeom prst="rect">
            <a:avLst/>
          </a:prstGeom>
        </p:spPr>
      </p:pic>
      <p:grpSp>
        <p:nvGrpSpPr>
          <p:cNvPr id="24" name="组合 23"/>
          <p:cNvGrpSpPr/>
          <p:nvPr/>
        </p:nvGrpSpPr>
        <p:grpSpPr>
          <a:xfrm>
            <a:off x="9913428" y="618813"/>
            <a:ext cx="1633494" cy="1044603"/>
            <a:chOff x="8985779" y="3960837"/>
            <a:chExt cx="2199915" cy="1406823"/>
          </a:xfrm>
        </p:grpSpPr>
        <p:sp>
          <p:nvSpPr>
            <p:cNvPr id="40" name="云形 39"/>
            <p:cNvSpPr/>
            <p:nvPr/>
          </p:nvSpPr>
          <p:spPr>
            <a:xfrm>
              <a:off x="8985779" y="3960837"/>
              <a:ext cx="2199915" cy="1406823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云形 43"/>
            <p:cNvSpPr/>
            <p:nvPr/>
          </p:nvSpPr>
          <p:spPr>
            <a:xfrm>
              <a:off x="9217452" y="4084959"/>
              <a:ext cx="1756042" cy="1122971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00954">
            <a:off x="10507206" y="920160"/>
            <a:ext cx="482031" cy="445033"/>
          </a:xfrm>
          <a:prstGeom prst="rect">
            <a:avLst/>
          </a:prstGeom>
        </p:spPr>
      </p:pic>
      <p:grpSp>
        <p:nvGrpSpPr>
          <p:cNvPr id="66" name="组合 65"/>
          <p:cNvGrpSpPr/>
          <p:nvPr/>
        </p:nvGrpSpPr>
        <p:grpSpPr>
          <a:xfrm>
            <a:off x="598641" y="3543055"/>
            <a:ext cx="1891025" cy="1209291"/>
            <a:chOff x="392658" y="3679279"/>
            <a:chExt cx="1466266" cy="937662"/>
          </a:xfrm>
        </p:grpSpPr>
        <p:grpSp>
          <p:nvGrpSpPr>
            <p:cNvPr id="23" name="组合 22"/>
            <p:cNvGrpSpPr/>
            <p:nvPr/>
          </p:nvGrpSpPr>
          <p:grpSpPr>
            <a:xfrm>
              <a:off x="392658" y="3679279"/>
              <a:ext cx="1466266" cy="937662"/>
              <a:chOff x="1281153" y="5632171"/>
              <a:chExt cx="1466266" cy="937662"/>
            </a:xfrm>
          </p:grpSpPr>
          <p:sp>
            <p:nvSpPr>
              <p:cNvPr id="42" name="云形 41"/>
              <p:cNvSpPr/>
              <p:nvPr/>
            </p:nvSpPr>
            <p:spPr>
              <a:xfrm>
                <a:off x="1281153" y="5632171"/>
                <a:ext cx="1466266" cy="937662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3" name="云形 42"/>
              <p:cNvSpPr/>
              <p:nvPr/>
            </p:nvSpPr>
            <p:spPr>
              <a:xfrm>
                <a:off x="1414367" y="5706781"/>
                <a:ext cx="1199837" cy="767283"/>
              </a:xfrm>
              <a:prstGeom prst="cloud">
                <a:avLst/>
              </a:prstGeom>
              <a:noFill/>
              <a:ln>
                <a:solidFill>
                  <a:srgbClr val="8ACFEA"/>
                </a:solidFill>
                <a:prstDash val="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180129">
              <a:off x="717070" y="4035686"/>
              <a:ext cx="810723" cy="274088"/>
            </a:xfrm>
            <a:prstGeom prst="rect">
              <a:avLst/>
            </a:prstGeom>
          </p:spPr>
        </p:pic>
      </p:grpSp>
      <p:pic>
        <p:nvPicPr>
          <p:cNvPr id="80" name="图片 7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8538" y="2488701"/>
            <a:ext cx="2551261" cy="558224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4614468-47CA-4A89-87FF-A3D10474E059}"/>
              </a:ext>
            </a:extLst>
          </p:cNvPr>
          <p:cNvSpPr txBox="1"/>
          <p:nvPr/>
        </p:nvSpPr>
        <p:spPr>
          <a:xfrm>
            <a:off x="4023873" y="1966733"/>
            <a:ext cx="4608420" cy="1631216"/>
          </a:xfrm>
          <a:prstGeom prst="rect">
            <a:avLst/>
          </a:prstGeom>
          <a:noFill/>
          <a:effectLst>
            <a:glow rad="101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vi-VN" sz="5000" dirty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Cùng vận động với mình nào </a:t>
            </a:r>
            <a:endParaRPr lang="en-US" sz="5000" dirty="0"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772682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8000">
        <p15:prstTrans prst="curtains"/>
      </p:transition>
    </mc:Choice>
    <mc:Fallback xmlns="">
      <p:transition spd="slow" advTm="8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hởi động đầu giờ">
            <a:hlinkClick r:id="" action="ppaction://media"/>
            <a:extLst>
              <a:ext uri="{FF2B5EF4-FFF2-40B4-BE49-F238E27FC236}">
                <a16:creationId xmlns:a16="http://schemas.microsoft.com/office/drawing/2014/main" id="{858EB94F-6521-1BA8-8658-D6E8D157A5F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2956"/>
            <a:ext cx="12195672" cy="6855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728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2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rain Break Hand Exercise Warm Up to 'Twinkle Twinkle Little Star' for Beginner">
            <a:hlinkClick r:id="" action="ppaction://media"/>
            <a:extLst>
              <a:ext uri="{FF2B5EF4-FFF2-40B4-BE49-F238E27FC236}">
                <a16:creationId xmlns:a16="http://schemas.microsoft.com/office/drawing/2014/main" id="{927BBB21-1046-303E-00FC-4721D10CC87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2956"/>
            <a:ext cx="12191999" cy="685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853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9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ộ gõ cơ thể bài cockoo cockoo zythm">
            <a:hlinkClick r:id="" action="ppaction://media"/>
            <a:extLst>
              <a:ext uri="{FF2B5EF4-FFF2-40B4-BE49-F238E27FC236}">
                <a16:creationId xmlns:a16="http://schemas.microsoft.com/office/drawing/2014/main" id="{BDDB394C-E2BA-3424-C1FE-9275994A7FC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4646" y="0"/>
            <a:ext cx="12117354" cy="757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742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3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F4E3D-109F-95EF-9C81-A98DC8D72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VÀO RỪNG HOA KẾT HỢP BỘ GÕ CƠ THỂ">
            <a:hlinkClick r:id="" action="ppaction://media"/>
            <a:extLst>
              <a:ext uri="{FF2B5EF4-FFF2-40B4-BE49-F238E27FC236}">
                <a16:creationId xmlns:a16="http://schemas.microsoft.com/office/drawing/2014/main" id="{073B4F24-2558-6AB2-0E80-28D3B3C2F68A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7844"/>
          </a:xfrm>
        </p:spPr>
      </p:pic>
    </p:spTree>
    <p:extLst>
      <p:ext uri="{BB962C8B-B14F-4D97-AF65-F5344CB8AC3E}">
        <p14:creationId xmlns:p14="http://schemas.microsoft.com/office/powerpoint/2010/main" val="3420043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7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7</Words>
  <Application>Microsoft Office PowerPoint</Application>
  <PresentationFormat>Widescreen</PresentationFormat>
  <Paragraphs>2</Paragraphs>
  <Slides>5</Slides>
  <Notes>1</Notes>
  <HiddenSlides>0</HiddenSlides>
  <MMClips>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hongtam pham</dc:creator>
  <cp:lastModifiedBy>hongtam pham</cp:lastModifiedBy>
  <cp:revision>1</cp:revision>
  <dcterms:created xsi:type="dcterms:W3CDTF">2024-02-28T13:27:18Z</dcterms:created>
  <dcterms:modified xsi:type="dcterms:W3CDTF">2024-02-29T00:39:32Z</dcterms:modified>
</cp:coreProperties>
</file>