
<file path=[Content_Types].xml><?xml version="1.0" encoding="utf-8"?>
<Types xmlns="http://schemas.openxmlformats.org/package/2006/content-types">
  <Default Extension="jpeg" ContentType="image/jpeg"/>
  <Default Extension="JPG" ContentType="image/.jpg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80" r:id="rId3"/>
    <p:sldId id="283" r:id="rId4"/>
    <p:sldId id="284" r:id="rId5"/>
    <p:sldId id="285" r:id="rId6"/>
    <p:sldId id="282" r:id="rId7"/>
    <p:sldId id="258" r:id="rId8"/>
    <p:sldId id="259" r:id="rId10"/>
    <p:sldId id="260" r:id="rId11"/>
    <p:sldId id="261" r:id="rId12"/>
    <p:sldId id="262" r:id="rId13"/>
    <p:sldId id="263" r:id="rId14"/>
    <p:sldId id="286" r:id="rId15"/>
    <p:sldId id="287" r:id="rId16"/>
    <p:sldId id="288" r:id="rId17"/>
    <p:sldId id="289" r:id="rId18"/>
    <p:sldId id="290" r:id="rId19"/>
    <p:sldId id="271" r:id="rId20"/>
    <p:sldId id="273" r:id="rId21"/>
    <p:sldId id="275" r:id="rId22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C14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80" d="100"/>
          <a:sy n="80" d="100"/>
        </p:scale>
        <p:origin x="8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font" Target="fonts/font4.fntdata"/><Relationship Id="rId28" Type="http://schemas.openxmlformats.org/officeDocument/2006/relationships/font" Target="fonts/font3.fntdata"/><Relationship Id="rId27" Type="http://schemas.openxmlformats.org/officeDocument/2006/relationships/font" Target="fonts/font2.fntdata"/><Relationship Id="rId26" Type="http://schemas.openxmlformats.org/officeDocument/2006/relationships/font" Target="fonts/font1.fntdata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DF85608-DA94-47FB-8DF8-240000474ABF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Click to edit Master text styles</a:t>
            </a: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 level</a:t>
            </a: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Third level</a:t>
            </a: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Fourth level</a:t>
            </a: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828800" marR="0" lvl="4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Fifth level</a:t>
            </a: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p>
            <a:pPr lvl="0" algn="r" eaLnBrk="1" hangingPunct="1"/>
            <a:fld id="{9A0DB2DC-4C9A-4742-B13C-FB6460FD3503}" type="slidenum">
              <a:rPr lang="en-US" altLang="en-US" sz="1200" dirty="0">
                <a:latin typeface="Calibri" panose="020F0502020204030204" pitchFamily="34" charset="0"/>
              </a:rPr>
            </a:fld>
            <a:endParaRPr lang="en-US" altLang="en-US" sz="1200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vi-VN" altLang="en-US" dirty="0"/>
          </a:p>
        </p:txBody>
      </p:sp>
      <p:sp>
        <p:nvSpPr>
          <p:cNvPr id="922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altLang="en-US" sz="1200" dirty="0">
                <a:latin typeface="Calibri" panose="020F0502020204030204" pitchFamily="34" charset="0"/>
              </a:rPr>
            </a:fld>
            <a:endParaRPr lang="en-US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vi-VN" altLang="en-US" dirty="0"/>
          </a:p>
        </p:txBody>
      </p:sp>
      <p:sp>
        <p:nvSpPr>
          <p:cNvPr id="16388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altLang="en-US" sz="1200" dirty="0">
                <a:latin typeface="Calibri" panose="020F0502020204030204" pitchFamily="34" charset="0"/>
              </a:rPr>
            </a:fld>
            <a:endParaRPr lang="en-US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9718EC-183B-4676-A6E5-FA08FD2FE2F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9718EC-183B-4676-A6E5-FA08FD2FE2F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9718EC-183B-4676-A6E5-FA08FD2FE2F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9718EC-183B-4676-A6E5-FA08FD2FE2F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9718EC-183B-4676-A6E5-FA08FD2FE2F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9718EC-183B-4676-A6E5-FA08FD2FE2F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9718EC-183B-4676-A6E5-FA08FD2FE2F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9718EC-183B-4676-A6E5-FA08FD2FE2F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9718EC-183B-4676-A6E5-FA08FD2FE2F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9718EC-183B-4676-A6E5-FA08FD2FE2F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alibri" panose="020F050202020403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9718EC-183B-4676-A6E5-FA08FD2FE2F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F9718EC-183B-4676-A6E5-FA08FD2FE2F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/>
            <a:fld id="{9A0DB2DC-4C9A-4742-B13C-FB6460FD3503}" type="slidenum">
              <a:rPr lang="en-US" altLang="en-US" dirty="0"/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Calibri" panose="020F050202020403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Calibri" panose="020F050202020403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Calibri" panose="020F050202020403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Calibri" panose="020F050202020403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Calibri" panose="020F050202020403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GIF"/><Relationship Id="rId1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GIF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1" Type="http://schemas.openxmlformats.org/officeDocument/2006/relationships/image" Target="../media/image13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9.png"/><Relationship Id="rId3" Type="http://schemas.microsoft.com/office/2007/relationships/media" Target="V.A%20&#8211;%20Ai%20Y&#234;u%20B&#225;c%20H&#7891;%20Ch&#237;%20Minh%20H&#417;n%20Thi&#7871;u%20Ni&#234;n%20Nhi%20&#272;&#7891;ng%20Beat%20(1).mp3" TargetMode="External"/><Relationship Id="rId2" Type="http://schemas.openxmlformats.org/officeDocument/2006/relationships/audio" Target="V.A%20&#8211;%20Ai%20Y&#234;u%20B&#225;c%20H&#7891;%20Ch&#237;%20Minh%20H&#417;n%20Thi&#7871;u%20Ni&#234;n%20Nhi%20&#272;&#7891;ng%20Beat%20(1).mp3" TargetMode="External"/><Relationship Id="rId1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GIF"/><Relationship Id="rId3" Type="http://schemas.openxmlformats.org/officeDocument/2006/relationships/slide" Target="slide9.xml"/><Relationship Id="rId2" Type="http://schemas.openxmlformats.org/officeDocument/2006/relationships/image" Target="../media/image21.GIF"/><Relationship Id="rId1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image" Target="../media/image1.GIF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.jpeg"/><Relationship Id="rId2" Type="http://schemas.openxmlformats.org/officeDocument/2006/relationships/image" Target="../media/image2.GIF"/><Relationship Id="rId1" Type="http://schemas.openxmlformats.org/officeDocument/2006/relationships/image" Target="../media/image1.GIF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jpeg"/><Relationship Id="rId2" Type="http://schemas.openxmlformats.org/officeDocument/2006/relationships/image" Target="../media/image2.GIF"/><Relationship Id="rId1" Type="http://schemas.openxmlformats.org/officeDocument/2006/relationships/image" Target="../media/image1.GIF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Rectangle 2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lang="vi-VN" altLang="en-US" dirty="0"/>
          </a:p>
        </p:txBody>
      </p:sp>
      <p:pic>
        <p:nvPicPr>
          <p:cNvPr id="3075" name="Picture 4" descr="394c"/>
          <p:cNvPicPr>
            <a:picLocks noChangeAspect="1"/>
          </p:cNvPicPr>
          <p:nvPr>
            <p:ph type="body" idx="4294967295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  <p:pic>
        <p:nvPicPr>
          <p:cNvPr id="3076" name="Picture 5" descr="394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52400" y="0"/>
            <a:ext cx="92964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7" name="WordArt 17"/>
          <p:cNvSpPr>
            <a:spLocks noTextEdit="1"/>
          </p:cNvSpPr>
          <p:nvPr/>
        </p:nvSpPr>
        <p:spPr>
          <a:xfrm>
            <a:off x="685800" y="381000"/>
            <a:ext cx="7467600" cy="1619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2800">
                <a:ln w="9525" cap="flat" cmpd="sng">
                  <a:solidFill>
                    <a:schemeClr val="hlink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3300"/>
                </a:solidFill>
                <a:latin typeface="Times New Roman" panose="02020603050405020304" charset="0"/>
                <a:ea typeface="Times New Roman" panose="02020603050405020304" charset="0"/>
              </a:rPr>
              <a:t>LĨNH VỰC PHÁT TRIỂN NGÔN NGỮ</a:t>
            </a:r>
            <a:endParaRPr lang="en-US" sz="2800">
              <a:ln w="9525" cap="flat" cmpd="sng">
                <a:solidFill>
                  <a:schemeClr val="hlink"/>
                </a:solidFill>
                <a:prstDash val="solid"/>
                <a:headEnd type="none" w="med" len="med"/>
                <a:tailEnd type="none" w="med" len="med"/>
              </a:ln>
              <a:solidFill>
                <a:srgbClr val="FF330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3078" name="WordArt 18"/>
          <p:cNvSpPr>
            <a:spLocks noTextEdit="1"/>
          </p:cNvSpPr>
          <p:nvPr/>
        </p:nvSpPr>
        <p:spPr>
          <a:xfrm>
            <a:off x="1752600" y="609600"/>
            <a:ext cx="5067300" cy="6016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  <a:normAutofit/>
          </a:bodyPr>
          <a:p>
            <a:pPr algn="ctr"/>
            <a:endParaRPr lang="en-US" sz="3200" spc="-320">
              <a:ln w="12700" cap="flat" cmpd="sng">
                <a:solidFill>
                  <a:srgbClr val="000099"/>
                </a:solidFill>
                <a:prstDash val="solid"/>
                <a:headEnd type="none" w="med" len="med"/>
                <a:tailEnd type="none" w="med" len="med"/>
              </a:ln>
              <a:solidFill>
                <a:srgbClr val="33CCFF"/>
              </a:solidFill>
              <a:effectLst>
                <a:outerShdw sy="50000" kx="-2591412" rotWithShape="0">
                  <a:srgbClr val="000099">
                    <a:alpha val="50000"/>
                  </a:srgbClr>
                </a:outerShdw>
              </a:effectLst>
              <a:latin typeface=".VnTimeH" charset="0"/>
              <a:ea typeface=".VnTimeH" charset="0"/>
            </a:endParaRPr>
          </a:p>
        </p:txBody>
      </p:sp>
      <p:sp>
        <p:nvSpPr>
          <p:cNvPr id="3079" name="WordArt 19"/>
          <p:cNvSpPr>
            <a:spLocks noTextEdit="1"/>
          </p:cNvSpPr>
          <p:nvPr/>
        </p:nvSpPr>
        <p:spPr>
          <a:xfrm>
            <a:off x="914400" y="3048000"/>
            <a:ext cx="6705600" cy="771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5400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Times New Roman" panose="02020603050405020304" charset="0"/>
                <a:ea typeface="Times New Roman" panose="02020603050405020304" charset="0"/>
              </a:rPr>
              <a:t>Bài dạy Thơ: ẢNH BÁC</a:t>
            </a:r>
            <a:endParaRPr lang="en-US" sz="5400">
              <a:ln w="19050" cap="flat" cmpd="sng">
                <a:solidFill>
                  <a:srgbClr val="99CCFF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effectLst>
                <a:outerShdw dist="35921" dir="2699999" algn="ctr" rotWithShape="0">
                  <a:srgbClr val="990000"/>
                </a:outerShdw>
              </a:effectLst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3080" name="WordArt 20"/>
          <p:cNvSpPr>
            <a:spLocks noTextEdit="1"/>
          </p:cNvSpPr>
          <p:nvPr/>
        </p:nvSpPr>
        <p:spPr>
          <a:xfrm>
            <a:off x="2133600" y="4419600"/>
            <a:ext cx="4619625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2800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.VnTimeH" charset="0"/>
                <a:ea typeface=".VnTimeH" charset="0"/>
              </a:rPr>
              <a:t> </a:t>
            </a:r>
            <a:endParaRPr lang="en-US" sz="2800">
              <a:ln w="19050" cap="flat" cmpd="sng">
                <a:solidFill>
                  <a:srgbClr val="99CCFF"/>
                </a:solidFill>
                <a:prstDash val="solid"/>
                <a:headEnd type="none" w="med" len="med"/>
                <a:tailEnd type="none" w="med" len="med"/>
              </a:ln>
              <a:solidFill>
                <a:srgbClr val="0066CC"/>
              </a:solidFill>
              <a:effectLst>
                <a:outerShdw dist="35921" dir="2699999" algn="ctr" rotWithShape="0">
                  <a:srgbClr val="990000"/>
                </a:outerShdw>
              </a:effectLst>
              <a:latin typeface=".VnTimeH" charset="0"/>
              <a:ea typeface=".VnTimeH" charset="0"/>
            </a:endParaRPr>
          </a:p>
        </p:txBody>
      </p:sp>
      <p:sp>
        <p:nvSpPr>
          <p:cNvPr id="3081" name="WordArt 21"/>
          <p:cNvSpPr>
            <a:spLocks noTextEdit="1"/>
          </p:cNvSpPr>
          <p:nvPr/>
        </p:nvSpPr>
        <p:spPr>
          <a:xfrm>
            <a:off x="2362200" y="5334000"/>
            <a:ext cx="3505200" cy="590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90000" lnSpcReduction="20000"/>
          </a:bodyPr>
          <a:p>
            <a:pPr algn="ctr"/>
            <a:r>
              <a:rPr lang="en-US" sz="200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charset="0"/>
                <a:ea typeface="Times New Roman" panose="02020603050405020304" charset="0"/>
              </a:rPr>
              <a:t>Giáo viên:</a:t>
            </a:r>
            <a:endParaRPr lang="en-US" sz="2000"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charset="0"/>
              <a:ea typeface="Times New Roman" panose="02020603050405020304" charset="0"/>
            </a:endParaRPr>
          </a:p>
          <a:p>
            <a:pPr algn="ctr"/>
            <a:r>
              <a:rPr lang="vi-VN" altLang="en-US" sz="200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charset="0"/>
                <a:ea typeface="Times New Roman" panose="02020603050405020304" charset="0"/>
              </a:rPr>
              <a:t>Phạm Thị Hồng </a:t>
            </a:r>
            <a:r>
              <a:rPr lang="vi-VN" altLang="en-US" sz="200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charset="0"/>
                <a:ea typeface="Times New Roman" panose="02020603050405020304" charset="0"/>
              </a:rPr>
              <a:t>Tám</a:t>
            </a:r>
            <a:endParaRPr lang="vi-VN" altLang="en-US" sz="2000"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charset="0"/>
              <a:ea typeface="Times New Roman" panose="02020603050405020304" charset="0"/>
            </a:endParaRPr>
          </a:p>
        </p:txBody>
      </p:sp>
      <p:grpSp>
        <p:nvGrpSpPr>
          <p:cNvPr id="3082" name="Group 23"/>
          <p:cNvGrpSpPr/>
          <p:nvPr/>
        </p:nvGrpSpPr>
        <p:grpSpPr>
          <a:xfrm>
            <a:off x="-152400" y="0"/>
            <a:ext cx="9296400" cy="6858000"/>
            <a:chOff x="0" y="0"/>
            <a:chExt cx="5760" cy="4320"/>
          </a:xfrm>
        </p:grpSpPr>
        <p:pic>
          <p:nvPicPr>
            <p:cNvPr id="3083" name="Picture 24" descr="xlights1[1]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-5400000">
              <a:off x="-2059" y="2068"/>
              <a:ext cx="4320" cy="18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84" name="Picture 25" descr="xlights1[1]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" y="0"/>
              <a:ext cx="5689" cy="18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85" name="Picture 26" descr="xlights1[1]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0" y="4135"/>
              <a:ext cx="5760" cy="18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86" name="Picture 27" descr="xlights1[1]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3530" y="2090"/>
              <a:ext cx="4320" cy="139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lang="vi-VN" altLang="en-US" dirty="0"/>
          </a:p>
        </p:txBody>
      </p:sp>
      <p:pic>
        <p:nvPicPr>
          <p:cNvPr id="13315" name="Picture 2" descr="Animation1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</p:spTree>
  </p:cSld>
  <p:clrMapOvr>
    <a:masterClrMapping/>
  </p:clrMapOvr>
  <p:transition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38" name="Content Placeholder 3" descr="05-12-12_KhiTocDo_wallpaper_powerpoint_quanlydat-(3).jpg"/>
          <p:cNvPicPr>
            <a:picLocks noGrp="1" noChangeAspect="1"/>
          </p:cNvPicPr>
          <p:nvPr>
            <p:ph idx="1"/>
          </p:nvPr>
        </p:nvPicPr>
        <p:blipFill>
          <a:blip r:embed="rId1">
            <a:lum bright="22000"/>
          </a:blip>
          <a:srcRect/>
          <a:stretch>
            <a:fillRect/>
          </a:stretch>
        </p:blipFill>
        <p:spPr>
          <a:xfrm>
            <a:off x="0" y="-228600"/>
            <a:ext cx="9144000" cy="7334250"/>
          </a:xfrm>
          <a:ln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05200"/>
            <a:ext cx="8229600" cy="1143000"/>
          </a:xfrm>
        </p:spPr>
        <p:txBody>
          <a:bodyPr vert="horz"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9600" b="0" i="0" u="none" strike="noStrike" kern="1200" cap="none" spc="0" normalizeH="0" baseline="0" noProof="0">
                <a:ln>
                  <a:noFill/>
                </a:ln>
                <a:solidFill>
                  <a:srgbClr val="EC14CD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ĐỌC THƠ QUA TRANH</a:t>
            </a:r>
            <a:endParaRPr kumimoji="0" lang="en-US" altLang="en-US" sz="9600" b="0" i="0" u="none" strike="noStrike" kern="1200" cap="none" spc="0" normalizeH="0" baseline="0" noProof="0">
              <a:ln>
                <a:noFill/>
              </a:ln>
              <a:solidFill>
                <a:srgbClr val="EC14CD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2" name="Picture 2" descr="Animation2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</p:spTree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Title 1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lang="vi-VN" altLang="en-US" dirty="0"/>
          </a:p>
        </p:txBody>
      </p:sp>
      <p:pic>
        <p:nvPicPr>
          <p:cNvPr id="17411" name="Picture 2" descr="Animation2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  <p:pic>
        <p:nvPicPr>
          <p:cNvPr id="1027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2667000" cy="2209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8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533400"/>
            <a:ext cx="423863" cy="542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0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2209800"/>
            <a:ext cx="423863" cy="542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1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0" y="1447800"/>
            <a:ext cx="423863" cy="5429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50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0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0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Title 1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lang="vi-VN" altLang="en-US" dirty="0"/>
          </a:p>
        </p:txBody>
      </p:sp>
      <p:pic>
        <p:nvPicPr>
          <p:cNvPr id="18435" name="Picture 2" descr="Animation3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2667000" cy="2209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Title 1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lang="vi-VN" altLang="en-US"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endParaRPr lang="vi-VN" altLang="en-US" dirty="0"/>
          </a:p>
        </p:txBody>
      </p:sp>
      <p:pic>
        <p:nvPicPr>
          <p:cNvPr id="19460" name="Picture 2" descr="Animation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Title 1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lang="vi-VN" altLang="en-US" dirty="0"/>
          </a:p>
        </p:txBody>
      </p:sp>
      <p:pic>
        <p:nvPicPr>
          <p:cNvPr id="20483" name="Picture 2" descr="Animation1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</p:spTree>
  </p:cSld>
  <p:clrMapOvr>
    <a:masterClrMapping/>
  </p:clrMapOvr>
  <p:transition>
    <p:pull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lang="en-US" altLang="en-US" dirty="0"/>
          </a:p>
        </p:txBody>
      </p:sp>
      <p:pic>
        <p:nvPicPr>
          <p:cNvPr id="21507" name="Content Placeholder 3" descr="13925hinh-nen-powerpoint-hoa-la-tinh-te.jpg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58288" cy="6858000"/>
          </a:xfrm>
          <a:ln/>
        </p:spPr>
      </p:pic>
      <p:sp>
        <p:nvSpPr>
          <p:cNvPr id="5" name="Rectangle 4"/>
          <p:cNvSpPr/>
          <p:nvPr/>
        </p:nvSpPr>
        <p:spPr>
          <a:xfrm>
            <a:off x="0" y="0"/>
            <a:ext cx="9296400" cy="390876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Hoạt</a:t>
            </a:r>
            <a:r>
              <a:rPr kumimoji="0" lang="en-US" sz="6000" b="1" i="0" u="none" strike="noStrike" kern="1200" cap="none" spc="0" normalizeH="0" baseline="0" noProof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động</a:t>
            </a:r>
            <a:r>
              <a:rPr kumimoji="0" lang="en-US" sz="6000" b="1" i="0" u="none" strike="noStrike" kern="1200" cap="none" spc="0" normalizeH="0" baseline="0" noProof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3:Dạy </a:t>
            </a:r>
            <a:r>
              <a:rPr kumimoji="0" lang="en-US" sz="6000" b="1" i="0" u="none" strike="noStrike" kern="1200" cap="none" spc="0" normalizeH="0" baseline="0" noProof="0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trẻ</a:t>
            </a:r>
            <a:r>
              <a:rPr kumimoji="0" lang="en-US" sz="6000" b="1" i="0" u="none" strike="noStrike" kern="1200" cap="none" spc="0" normalizeH="0" baseline="0" noProof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đọc</a:t>
            </a:r>
            <a:r>
              <a:rPr kumimoji="0" lang="en-US" sz="6000" b="1" i="0" u="none" strike="noStrike" kern="1200" cap="none" spc="0" normalizeH="0" baseline="0" noProof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thơ</a:t>
            </a:r>
            <a:r>
              <a:rPr kumimoji="0" lang="en-US" sz="6000" b="1" i="0" u="none" strike="noStrike" kern="1200" cap="none" spc="0" normalizeH="0" baseline="0" noProof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6000" b="1" i="0" u="none" strike="noStrike" kern="1200" cap="none" spc="0" normalizeH="0" baseline="0" noProof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1" i="0" u="none" strike="noStrike" kern="1200" cap="none" spc="0" normalizeH="0" baseline="0" noProof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“ </a:t>
            </a:r>
            <a:r>
              <a:rPr kumimoji="0" lang="en-US" sz="8800" b="1" i="0" u="none" strike="noStrike" kern="1200" cap="none" spc="0" normalizeH="0" baseline="0" noProof="0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Ảnh</a:t>
            </a:r>
            <a:r>
              <a:rPr kumimoji="0" lang="en-US" sz="8800" b="1" i="0" u="none" strike="noStrike" kern="1200" cap="none" spc="0" normalizeH="0" baseline="0" noProof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Bác</a:t>
            </a:r>
            <a:r>
              <a:rPr kumimoji="0" lang="en-US" sz="8800" b="1" i="0" u="none" strike="noStrike" kern="1200" cap="none" spc="0" normalizeH="0" baseline="0" noProof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”</a:t>
            </a:r>
            <a:endParaRPr kumimoji="0" lang="en-US" sz="8800" b="1" i="0" u="none" strike="noStrike" kern="1200" cap="none" spc="0" normalizeH="0" baseline="0" noProof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				</a:t>
            </a:r>
            <a:r>
              <a:rPr kumimoji="0" lang="en-US" sz="4400" b="1" i="0" u="none" strike="noStrike" kern="1200" cap="none" spc="0" normalizeH="0" baseline="0" noProof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- </a:t>
            </a:r>
            <a:r>
              <a:rPr kumimoji="0" lang="en-US" sz="4400" b="1" i="0" u="none" strike="noStrike" kern="1200" cap="none" spc="0" normalizeH="0" baseline="0" noProof="0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Trần</a:t>
            </a:r>
            <a:r>
              <a:rPr kumimoji="0" lang="en-US" sz="4400" b="1" i="0" u="none" strike="noStrike" kern="1200" cap="none" spc="0" normalizeH="0" baseline="0" noProof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Đăng</a:t>
            </a:r>
            <a:r>
              <a:rPr kumimoji="0" lang="en-US" sz="4400" b="1" i="0" u="none" strike="noStrike" kern="1200" cap="none" spc="0" normalizeH="0" baseline="0" noProof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Khoa</a:t>
            </a:r>
            <a:r>
              <a:rPr kumimoji="0" lang="en-US" sz="4400" b="1" i="0" u="none" strike="noStrike" kern="1200" cap="none" spc="0" normalizeH="0" baseline="0" noProof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-</a:t>
            </a:r>
            <a:endParaRPr kumimoji="0" lang="en-US" sz="4000" b="1" i="0" u="none" strike="noStrike" kern="1200" cap="none" spc="0" normalizeH="0" baseline="0" noProof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plit dir="in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530" name="Content Placeholder 3" descr="12949220512059867599_574_574.jpg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  <p:sp>
        <p:nvSpPr>
          <p:cNvPr id="22531" name="Title 1"/>
          <p:cNvSpPr>
            <a:spLocks noGrp="1"/>
          </p:cNvSpPr>
          <p:nvPr>
            <p:ph type="title"/>
          </p:nvPr>
        </p:nvSpPr>
        <p:spPr>
          <a:xfrm>
            <a:off x="457200" y="1828800"/>
            <a:ext cx="8229600" cy="11430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en-US" altLang="en-US" sz="6000" b="1" dirty="0"/>
              <a:t>Trò chơi:</a:t>
            </a:r>
            <a:br>
              <a:rPr lang="en-US" altLang="en-US" sz="6000" b="1" dirty="0"/>
            </a:br>
            <a:r>
              <a:rPr lang="en-US" altLang="en-US" sz="6000" b="1" dirty="0"/>
              <a:t>“Trang trí ảnh Bác”</a:t>
            </a:r>
            <a:endParaRPr lang="en-US" altLang="en-US" sz="6000" b="1" dirty="0"/>
          </a:p>
        </p:txBody>
      </p:sp>
      <p:pic>
        <p:nvPicPr>
          <p:cNvPr id="5" name="V.A – Ai Yêu Bác Hồ Chí Minh Hơn Thiếu Niên Nhi Đồng Beat (1)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77200" y="5791200"/>
            <a:ext cx="1066800" cy="1066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5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2770" name="Picture 2" descr="cac co thanh dat copy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9537" y="1851025"/>
            <a:ext cx="9144000" cy="33734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5" name="Picture 3" descr="1315570erpqxojwm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5400000">
            <a:off x="1033463" y="-1033462"/>
            <a:ext cx="1143000" cy="32115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6" name="Picture 10" descr="Floral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524500" y="0"/>
            <a:ext cx="1006475" cy="10334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3" name="Picture 5" descr="tiet hoc ket thuc copy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6975" y="271463"/>
            <a:ext cx="6750050" cy="15716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3558" name="Group 6"/>
          <p:cNvGrpSpPr/>
          <p:nvPr/>
        </p:nvGrpSpPr>
        <p:grpSpPr>
          <a:xfrm flipH="1">
            <a:off x="0" y="5387975"/>
            <a:ext cx="9144000" cy="1416050"/>
            <a:chOff x="96" y="4992"/>
            <a:chExt cx="5760" cy="1008"/>
          </a:xfrm>
        </p:grpSpPr>
        <p:pic>
          <p:nvPicPr>
            <p:cNvPr id="23560" name="Picture 7" descr="1315570erpqxojwmo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-5400000">
              <a:off x="1008" y="4080"/>
              <a:ext cx="1008" cy="283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3561" name="Picture 10" descr="Floral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4968" y="4992"/>
              <a:ext cx="888" cy="912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32777" name="Picture 9" descr="caùc con copy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7300" y="5062538"/>
            <a:ext cx="6416675" cy="1143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lang="vi-VN" altLang="en-US" dirty="0"/>
          </a:p>
        </p:txBody>
      </p:sp>
      <p:pic>
        <p:nvPicPr>
          <p:cNvPr id="4099" name="Picture 4" descr="394c"/>
          <p:cNvPicPr>
            <a:picLocks noChangeAspect="1"/>
          </p:cNvPicPr>
          <p:nvPr>
            <p:ph type="body" idx="4294967295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228600"/>
            <a:ext cx="9144000" cy="6858000"/>
          </a:xfrm>
          <a:ln/>
        </p:spPr>
      </p:pic>
      <p:sp>
        <p:nvSpPr>
          <p:cNvPr id="4100" name="WordArt 18"/>
          <p:cNvSpPr>
            <a:spLocks noTextEdit="1"/>
          </p:cNvSpPr>
          <p:nvPr/>
        </p:nvSpPr>
        <p:spPr>
          <a:xfrm>
            <a:off x="1752600" y="609600"/>
            <a:ext cx="5067300" cy="6016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  <a:normAutofit/>
          </a:bodyPr>
          <a:p>
            <a:pPr algn="ctr"/>
            <a:endParaRPr lang="en-US" sz="3200" spc="-320">
              <a:ln w="12700" cap="flat" cmpd="sng">
                <a:solidFill>
                  <a:srgbClr val="000099"/>
                </a:solidFill>
                <a:prstDash val="solid"/>
                <a:headEnd type="none" w="med" len="med"/>
                <a:tailEnd type="none" w="med" len="med"/>
              </a:ln>
              <a:solidFill>
                <a:srgbClr val="33CCFF"/>
              </a:solidFill>
              <a:effectLst>
                <a:outerShdw sy="50000" kx="-2591412" rotWithShape="0">
                  <a:srgbClr val="000099">
                    <a:alpha val="50000"/>
                  </a:srgbClr>
                </a:outerShdw>
              </a:effectLst>
              <a:latin typeface=".VnTimeH" charset="0"/>
              <a:ea typeface=".VnTimeH" charset="0"/>
            </a:endParaRPr>
          </a:p>
        </p:txBody>
      </p:sp>
      <p:grpSp>
        <p:nvGrpSpPr>
          <p:cNvPr id="4101" name="Group 23"/>
          <p:cNvGrpSpPr/>
          <p:nvPr/>
        </p:nvGrpSpPr>
        <p:grpSpPr>
          <a:xfrm>
            <a:off x="-152400" y="0"/>
            <a:ext cx="9296400" cy="6858000"/>
            <a:chOff x="0" y="0"/>
            <a:chExt cx="5760" cy="4320"/>
          </a:xfrm>
        </p:grpSpPr>
        <p:pic>
          <p:nvPicPr>
            <p:cNvPr id="4103" name="Picture 24" descr="xlights1[1]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-5400000">
              <a:off x="-2059" y="2068"/>
              <a:ext cx="4320" cy="18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104" name="Picture 25" descr="xlights1[1]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" y="0"/>
              <a:ext cx="5689" cy="18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105" name="Picture 26" descr="xlights1[1]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0" y="4135"/>
              <a:ext cx="5760" cy="18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106" name="Picture 27" descr="xlights1[1]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3530" y="2090"/>
              <a:ext cx="4320" cy="139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4102" name="Picture 15" descr="Bác Hồ với thiếu nhi - Tranh trang trí trường học - Phạm Hữu Chỉnh - ART  BLO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457200"/>
            <a:ext cx="7543800" cy="6096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lang="vi-VN" altLang="en-US" dirty="0"/>
          </a:p>
        </p:txBody>
      </p:sp>
      <p:pic>
        <p:nvPicPr>
          <p:cNvPr id="5123" name="Picture 4" descr="394c"/>
          <p:cNvPicPr>
            <a:picLocks noChangeAspect="1"/>
          </p:cNvPicPr>
          <p:nvPr>
            <p:ph type="body" idx="4294967295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228600"/>
            <a:ext cx="9144000" cy="6858000"/>
          </a:xfrm>
          <a:ln/>
        </p:spPr>
      </p:pic>
      <p:sp>
        <p:nvSpPr>
          <p:cNvPr id="5124" name="WordArt 18"/>
          <p:cNvSpPr>
            <a:spLocks noTextEdit="1"/>
          </p:cNvSpPr>
          <p:nvPr/>
        </p:nvSpPr>
        <p:spPr>
          <a:xfrm>
            <a:off x="1752600" y="609600"/>
            <a:ext cx="5067300" cy="6016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  <a:normAutofit/>
          </a:bodyPr>
          <a:p>
            <a:pPr algn="ctr"/>
            <a:endParaRPr lang="en-US" sz="3200" spc="-320">
              <a:ln w="12700" cap="flat" cmpd="sng">
                <a:solidFill>
                  <a:srgbClr val="000099"/>
                </a:solidFill>
                <a:prstDash val="solid"/>
                <a:headEnd type="none" w="med" len="med"/>
                <a:tailEnd type="none" w="med" len="med"/>
              </a:ln>
              <a:solidFill>
                <a:srgbClr val="33CCFF"/>
              </a:solidFill>
              <a:effectLst>
                <a:outerShdw sy="50000" kx="-2591412" rotWithShape="0">
                  <a:srgbClr val="000099">
                    <a:alpha val="50000"/>
                  </a:srgbClr>
                </a:outerShdw>
              </a:effectLst>
              <a:latin typeface=".VnTimeH" charset="0"/>
              <a:ea typeface=".VnTimeH" charset="0"/>
            </a:endParaRPr>
          </a:p>
        </p:txBody>
      </p:sp>
      <p:grpSp>
        <p:nvGrpSpPr>
          <p:cNvPr id="5125" name="Group 23"/>
          <p:cNvGrpSpPr/>
          <p:nvPr/>
        </p:nvGrpSpPr>
        <p:grpSpPr>
          <a:xfrm>
            <a:off x="-152400" y="0"/>
            <a:ext cx="9296400" cy="6858000"/>
            <a:chOff x="0" y="0"/>
            <a:chExt cx="5760" cy="4320"/>
          </a:xfrm>
        </p:grpSpPr>
        <p:pic>
          <p:nvPicPr>
            <p:cNvPr id="5127" name="Picture 24" descr="xlights1[1]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-5400000">
              <a:off x="-2059" y="2068"/>
              <a:ext cx="4320" cy="18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8" name="Picture 25" descr="xlights1[1]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" y="0"/>
              <a:ext cx="5689" cy="18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9" name="Picture 26" descr="xlights1[1]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0" y="4135"/>
              <a:ext cx="5760" cy="18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30" name="Picture 27" descr="xlights1[1]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3530" y="2090"/>
              <a:ext cx="4320" cy="139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5126" name="Picture 12" descr="VẼ TRANH BÁC HỒ VỚI THIẾU NHI | Bác đến thăm và tặng kẹo cho thiếu nhi| HC  art - YouTube | Hình ảnh, Mỹ thuật, Ảnh tường cho điện thoạ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762000"/>
            <a:ext cx="7391400" cy="55435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Rectangle 2"/>
          <p:cNvSpPr>
            <a:spLocks noGrp="1"/>
          </p:cNvSpPr>
          <p:nvPr>
            <p:ph type="title" idx="4294967295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lang="vi-VN" altLang="en-US" dirty="0"/>
          </a:p>
        </p:txBody>
      </p:sp>
      <p:pic>
        <p:nvPicPr>
          <p:cNvPr id="6147" name="Picture 4" descr="394c"/>
          <p:cNvPicPr>
            <a:picLocks noChangeAspect="1"/>
          </p:cNvPicPr>
          <p:nvPr>
            <p:ph type="body" idx="4294967295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228600"/>
            <a:ext cx="9144000" cy="6858000"/>
          </a:xfrm>
          <a:ln/>
        </p:spPr>
      </p:pic>
      <p:sp>
        <p:nvSpPr>
          <p:cNvPr id="6148" name="WordArt 18"/>
          <p:cNvSpPr>
            <a:spLocks noTextEdit="1"/>
          </p:cNvSpPr>
          <p:nvPr/>
        </p:nvSpPr>
        <p:spPr>
          <a:xfrm>
            <a:off x="1752600" y="609600"/>
            <a:ext cx="5067300" cy="6016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  <a:normAutofit/>
          </a:bodyPr>
          <a:p>
            <a:pPr algn="ctr"/>
            <a:endParaRPr lang="en-US" sz="3200" spc="-320">
              <a:ln w="12700" cap="flat" cmpd="sng">
                <a:solidFill>
                  <a:srgbClr val="000099"/>
                </a:solidFill>
                <a:prstDash val="solid"/>
                <a:headEnd type="none" w="med" len="med"/>
                <a:tailEnd type="none" w="med" len="med"/>
              </a:ln>
              <a:solidFill>
                <a:srgbClr val="33CCFF"/>
              </a:solidFill>
              <a:effectLst>
                <a:outerShdw sy="50000" kx="-2591412" rotWithShape="0">
                  <a:srgbClr val="000099">
                    <a:alpha val="50000"/>
                  </a:srgbClr>
                </a:outerShdw>
              </a:effectLst>
              <a:latin typeface=".VnTimeH" charset="0"/>
              <a:ea typeface=".VnTimeH" charset="0"/>
            </a:endParaRPr>
          </a:p>
        </p:txBody>
      </p:sp>
      <p:grpSp>
        <p:nvGrpSpPr>
          <p:cNvPr id="6149" name="Group 23"/>
          <p:cNvGrpSpPr/>
          <p:nvPr/>
        </p:nvGrpSpPr>
        <p:grpSpPr>
          <a:xfrm>
            <a:off x="-152400" y="0"/>
            <a:ext cx="9296400" cy="6858000"/>
            <a:chOff x="0" y="0"/>
            <a:chExt cx="5760" cy="4320"/>
          </a:xfrm>
        </p:grpSpPr>
        <p:pic>
          <p:nvPicPr>
            <p:cNvPr id="6151" name="Picture 24" descr="xlights1[1]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-5400000">
              <a:off x="-2059" y="2068"/>
              <a:ext cx="4320" cy="18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152" name="Picture 25" descr="xlights1[1]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" y="0"/>
              <a:ext cx="5689" cy="18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153" name="Picture 26" descr="xlights1[1]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0" y="4135"/>
              <a:ext cx="5760" cy="18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154" name="Picture 27" descr="xlights1[1]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3530" y="2090"/>
              <a:ext cx="4320" cy="139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6150" name="Picture 12" descr="Những hình ảnh Bác Hồ đẹp và sống mãi trong tim chúng t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609600"/>
            <a:ext cx="8305800" cy="57816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70" name="Picture 3" descr="1353660872_hinh-nen-power-point-dep-8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762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0" y="228600"/>
            <a:ext cx="8305800" cy="2819400"/>
          </a:xfrm>
          <a:ln/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Hoạt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động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1: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Dạy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trẻ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đọc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thơ</a:t>
            </a:r>
            <a:b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Bài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thơ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 “</a:t>
            </a:r>
            <a:r>
              <a:rPr kumimoji="0" lang="en-US" sz="7300" b="1" i="0" u="none" strike="noStrike" kern="1200" cap="all" spc="0" normalizeH="0" baseline="0" noProof="0" dirty="0" err="1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Ảnh</a:t>
            </a:r>
            <a:r>
              <a:rPr kumimoji="0" lang="en-US" sz="7300" b="1" i="0" u="none" strike="noStrike" kern="1200" cap="all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7300" b="1" i="0" u="none" strike="noStrike" kern="1200" cap="all" spc="0" normalizeH="0" baseline="0" noProof="0" dirty="0" err="1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Bác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”</a:t>
            </a:r>
            <a:b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     ***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Trần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Đăng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Khoa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***</a:t>
            </a:r>
            <a:b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72" name="Picture 5" descr="artic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590800"/>
            <a:ext cx="3810000" cy="3581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Picture 43" descr="Ho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286000" y="3810000"/>
            <a:ext cx="685800" cy="660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4" name="Picture 43" descr="Ho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286000" y="4648200"/>
            <a:ext cx="685800" cy="660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5" name="Picture 43" descr="Ho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286000" y="3048000"/>
            <a:ext cx="685800" cy="660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6" name="Picture 43" descr="Ho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286000" y="2286000"/>
            <a:ext cx="685800" cy="660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7" name="Picture 43" descr="Ho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362200" y="5486400"/>
            <a:ext cx="685800" cy="660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8" name="Picture 43" descr="Ho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3200400" y="5486400"/>
            <a:ext cx="685800" cy="660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9" name="Picture 43" descr="Ho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191000" y="5562600"/>
            <a:ext cx="685800" cy="660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80" name="Picture 43" descr="Ho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105400" y="5562600"/>
            <a:ext cx="685800" cy="660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81" name="Picture 43" descr="Ho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867400" y="5562600"/>
            <a:ext cx="685800" cy="660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82" name="Picture 43" descr="Ho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791200" y="4724400"/>
            <a:ext cx="685800" cy="660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83" name="Picture 43" descr="Ho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791200" y="3886200"/>
            <a:ext cx="685800" cy="660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84" name="Picture 43" descr="Ho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791200" y="3048000"/>
            <a:ext cx="685800" cy="660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85" name="Picture 43" descr="Ho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791200" y="2362200"/>
            <a:ext cx="685800" cy="660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86" name="Picture 43" descr="Ho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953000" y="2362200"/>
            <a:ext cx="685800" cy="660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87" name="Picture 43" descr="Ho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3962400" y="2286000"/>
            <a:ext cx="685800" cy="660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88" name="Picture 43" descr="Ho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3048000" y="2286000"/>
            <a:ext cx="685800" cy="660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4" name="Picture 2" descr="Animation2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</p:spTree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lang="vi-VN" altLang="en-US" dirty="0"/>
          </a:p>
        </p:txBody>
      </p:sp>
      <p:pic>
        <p:nvPicPr>
          <p:cNvPr id="10243" name="Picture 2" descr="Animation2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  <p:pic>
        <p:nvPicPr>
          <p:cNvPr id="1027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2667000" cy="2209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8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533400"/>
            <a:ext cx="423863" cy="542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0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2209800"/>
            <a:ext cx="423863" cy="542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1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0" y="1447800"/>
            <a:ext cx="423863" cy="5429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50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0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0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lang="vi-VN" altLang="en-US" dirty="0"/>
          </a:p>
        </p:txBody>
      </p:sp>
      <p:pic>
        <p:nvPicPr>
          <p:cNvPr id="11267" name="Picture 2" descr="Animation3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2667000" cy="2209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lang="vi-VN" altLang="en-US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endParaRPr lang="vi-VN" altLang="en-US" dirty="0"/>
          </a:p>
        </p:txBody>
      </p:sp>
      <p:pic>
        <p:nvPicPr>
          <p:cNvPr id="12292" name="Picture 2" descr="Animation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edg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273</Words>
  <Application>WPS Presentation</Application>
  <PresentationFormat/>
  <Paragraphs>20</Paragraphs>
  <Slides>19</Slides>
  <Notes>2</Notes>
  <HiddenSlides>0</HiddenSlides>
  <MMClips>1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9" baseType="lpstr">
      <vt:lpstr>Arial</vt:lpstr>
      <vt:lpstr>SimSun</vt:lpstr>
      <vt:lpstr>Wingdings</vt:lpstr>
      <vt:lpstr>Calibri</vt:lpstr>
      <vt:lpstr>.VnTimeH</vt:lpstr>
      <vt:lpstr>Times New Roman</vt:lpstr>
      <vt:lpstr>Segoe Print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admin</cp:lastModifiedBy>
  <cp:revision>2</cp:revision>
  <dcterms:created xsi:type="dcterms:W3CDTF">2015-05-18T13:48:39Z</dcterms:created>
  <dcterms:modified xsi:type="dcterms:W3CDTF">2026-06-30T07:52:48Z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A4FA8C879BF3474A8356472231B8CEDC_12</vt:lpwstr>
  </property>
  <property fmtid="{D5CDD505-2E9C-101B-9397-08002B2CF9AE}" pid="3" name="KSOProductBuildVer">
    <vt:lpwstr>1033-12.1.0.26880</vt:lpwstr>
  </property>
</Properties>
</file>