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2C84E1-3756-4DD7-B6BF-0EFC788244DA}" v="12" dt="2024-02-29T01:36:10.8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ngtam pham" userId="d5d98bb6693eeca9" providerId="LiveId" clId="{452C84E1-3756-4DD7-B6BF-0EFC788244DA}"/>
    <pc:docChg chg="modSld">
      <pc:chgData name="hongtam pham" userId="d5d98bb6693eeca9" providerId="LiveId" clId="{452C84E1-3756-4DD7-B6BF-0EFC788244DA}" dt="2024-02-29T01:36:10.864" v="14"/>
      <pc:docMkLst>
        <pc:docMk/>
      </pc:docMkLst>
      <pc:sldChg chg="addSp modSp mod modAnim">
        <pc:chgData name="hongtam pham" userId="d5d98bb6693eeca9" providerId="LiveId" clId="{452C84E1-3756-4DD7-B6BF-0EFC788244DA}" dt="2024-02-29T01:34:30.952" v="4"/>
        <pc:sldMkLst>
          <pc:docMk/>
          <pc:sldMk cId="4266833268" sldId="257"/>
        </pc:sldMkLst>
        <pc:picChg chg="add mod">
          <ac:chgData name="hongtam pham" userId="d5d98bb6693eeca9" providerId="LiveId" clId="{452C84E1-3756-4DD7-B6BF-0EFC788244DA}" dt="2024-02-29T01:32:45.180" v="1" actId="1076"/>
          <ac:picMkLst>
            <pc:docMk/>
            <pc:sldMk cId="4266833268" sldId="257"/>
            <ac:picMk id="2" creationId="{800B436F-20C5-FB5F-2431-BD7B1EE2C67D}"/>
          </ac:picMkLst>
        </pc:picChg>
      </pc:sldChg>
      <pc:sldChg chg="addSp modSp mod modAnim">
        <pc:chgData name="hongtam pham" userId="d5d98bb6693eeca9" providerId="LiveId" clId="{452C84E1-3756-4DD7-B6BF-0EFC788244DA}" dt="2024-02-29T01:35:31.294" v="9"/>
        <pc:sldMkLst>
          <pc:docMk/>
          <pc:sldMk cId="2237122488" sldId="258"/>
        </pc:sldMkLst>
        <pc:picChg chg="add mod">
          <ac:chgData name="hongtam pham" userId="d5d98bb6693eeca9" providerId="LiveId" clId="{452C84E1-3756-4DD7-B6BF-0EFC788244DA}" dt="2024-02-29T01:35:13.348" v="6" actId="1076"/>
          <ac:picMkLst>
            <pc:docMk/>
            <pc:sldMk cId="2237122488" sldId="258"/>
            <ac:picMk id="2" creationId="{BAED3881-AD89-69A1-0B42-69D25CFB5450}"/>
          </ac:picMkLst>
        </pc:picChg>
      </pc:sldChg>
      <pc:sldChg chg="addSp modSp mod modAnim">
        <pc:chgData name="hongtam pham" userId="d5d98bb6693eeca9" providerId="LiveId" clId="{452C84E1-3756-4DD7-B6BF-0EFC788244DA}" dt="2024-02-29T01:36:10.864" v="14"/>
        <pc:sldMkLst>
          <pc:docMk/>
          <pc:sldMk cId="3836636703" sldId="259"/>
        </pc:sldMkLst>
        <pc:picChg chg="add mod">
          <ac:chgData name="hongtam pham" userId="d5d98bb6693eeca9" providerId="LiveId" clId="{452C84E1-3756-4DD7-B6BF-0EFC788244DA}" dt="2024-02-29T01:35:57.851" v="11" actId="1076"/>
          <ac:picMkLst>
            <pc:docMk/>
            <pc:sldMk cId="3836636703" sldId="259"/>
            <ac:picMk id="2" creationId="{68E8AB77-C1CF-F9A4-1BE6-6240F11701C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01734-3DCC-E079-32CE-0BD265D18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237DFC-C3C6-B0CE-9528-4098E62046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0FD7A-3ED0-894E-1B6D-75792794D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8D528-48D3-2393-E548-832FF3B69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0301B-1810-9934-834D-164BA742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68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10039-73E1-E570-80D2-E143ABA2E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D70B1-DD20-B4A7-C2E1-F7BA8E79D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860B4-A622-48E6-6639-A86A2F4DF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668B1-7C92-F486-4C7F-ACD164366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F516B-98AD-99BC-C67C-D62B749DE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621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424B30-145F-D71A-11F6-95AA7CABAD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E27CDB-497C-A833-FED4-F5A0F70167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8C1C8-9C52-95DC-6802-B5CF8E80E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0F3E0-3E4C-086A-7A55-A3348B3B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3E2EA-AA4C-66A7-0356-FEE5AB620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5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77545-9E03-7885-C04F-FA6CCE733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0D832-A5E8-35FE-4FE4-D22B53970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5268F-0EFB-97CF-EFCD-850A22048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1CFF6-13E6-7683-D6D7-77DD304C0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41BD9-75B9-64EE-A139-149A2DFCD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9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6EA0D-98A0-E304-900E-0EEAD4FF3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0AAC7-9777-6DDE-8097-BCEEB2655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5053F-A07C-F5D9-6DFF-AA26C353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83D57-0BDD-526C-1EC3-BDB4DFCA0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F5BF6-0963-8C58-B4CA-D4BC00C02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2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1DB08-D13A-AA99-6DEA-C2A814BD5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3C8A7-9165-6E37-5D05-978BA79795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EA7B81-2CDE-C8E1-FD20-500B70996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50AB1-780A-E708-A02F-BA6D2D649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DD4023-9185-9640-DC2C-427CFD280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7A89B-E669-20FC-B1B3-5C41E2103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75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CA0AC-1B22-3271-A5CA-BF83117BB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59192-4547-9DAA-DE77-D86B09EA0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A9E247-6015-9E22-A10C-C55D0EFABE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74AD9-67A5-F852-4604-22CB6EE25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91E6F-9252-9FC4-6E85-9263215C27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407AA7-A71E-E815-7696-6BFA3EE7D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512F91-031F-33F2-9836-D59983717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2A0F2C-B76A-BFF2-9BE0-965FA737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08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9BC3E-0A4A-343A-E6AA-0CF78F4C4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4B8EE0-31AB-3FD4-9987-D5FC429F7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6FFF3-4E83-21E9-6FC8-6AFE91E1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36FE19-B221-28AC-BAC5-9F22D91B7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9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AF50DB-531F-E32F-4A71-B413E807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1E0157-FF08-0B0C-BA00-48CFBD08D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E62AF-4DF0-DA20-0649-1E97444FE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86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5867D-6811-A72F-0FC1-3158A17A5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7A818-9ACE-3EF9-3C44-ADC35C00C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2D555E-1E23-5DFD-823E-FA734DC28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BBFF6F-A434-865D-6C08-68FD1E1E6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E76963-BB18-E3B3-46AC-BB13F50B7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B4FDD8-D376-C49B-EC94-9D7129CE1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435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F69D3-20E5-DBB7-E6F9-AF707BC39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A30D58-765D-0B8B-3F71-0B682DB175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E94724-2F8E-B9EF-20A8-5624B208F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3E6111-ABE3-B3F9-F025-F29310EC2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5813F-3B39-C42E-4759-1813842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B8AD15-5844-35B8-74C7-3DF7FE2B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486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3A5E30-7D88-D3C0-4088-A2A8EAC70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3B572B-AA5B-D569-F90F-C38063B26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636C9-561F-F227-523D-B61CCB73AB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AF670-BDEF-4E87-BC03-53EC955C8293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0B695-6973-6BF6-9CAF-82122154A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8A1A5-064A-1BAD-A612-0150DB84E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CE2A5-B6A2-4527-AF96-DC0E292161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6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jp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jp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89DA27-0375-32E6-F418-AFF2444543D1}"/>
              </a:ext>
            </a:extLst>
          </p:cNvPr>
          <p:cNvSpPr txBox="1"/>
          <p:nvPr/>
        </p:nvSpPr>
        <p:spPr>
          <a:xfrm>
            <a:off x="1476375" y="2921139"/>
            <a:ext cx="9886950" cy="70788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vi-VN" sz="5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Tìm chữ cái còn thiếu trong từ</a:t>
            </a:r>
            <a:endParaRPr lang="en-US" sz="5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040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D74C709-7799-2FA6-EF83-2E6EBA9CCD3D}"/>
              </a:ext>
            </a:extLst>
          </p:cNvPr>
          <p:cNvSpPr txBox="1"/>
          <p:nvPr/>
        </p:nvSpPr>
        <p:spPr>
          <a:xfrm>
            <a:off x="8647872" y="78038"/>
            <a:ext cx="12425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>
                <a:solidFill>
                  <a:srgbClr val="FF0000"/>
                </a:solidFill>
              </a:rPr>
              <a:t>m</a:t>
            </a:r>
            <a:endParaRPr lang="en-US" sz="96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7F624E-7D24-5B10-BF28-42BDF01A0C87}"/>
              </a:ext>
            </a:extLst>
          </p:cNvPr>
          <p:cNvSpPr txBox="1"/>
          <p:nvPr/>
        </p:nvSpPr>
        <p:spPr>
          <a:xfrm>
            <a:off x="5668620" y="44166"/>
            <a:ext cx="12425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>
                <a:solidFill>
                  <a:srgbClr val="FF0000"/>
                </a:solidFill>
              </a:rPr>
              <a:t>n</a:t>
            </a:r>
            <a:endParaRPr lang="en-US" sz="9600" b="1" dirty="0">
              <a:solidFill>
                <a:srgbClr val="FF0000"/>
              </a:solidFill>
            </a:endParaRP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80FA4E66-6C91-4C06-EB18-2573BEE0AD0E}"/>
              </a:ext>
            </a:extLst>
          </p:cNvPr>
          <p:cNvSpPr/>
          <p:nvPr/>
        </p:nvSpPr>
        <p:spPr>
          <a:xfrm>
            <a:off x="3790124" y="1485107"/>
            <a:ext cx="4706177" cy="2315817"/>
          </a:xfrm>
          <a:prstGeom prst="cloud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A8BA8F-42D0-0B12-BFF3-550125C348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7500" l="10000" r="90000">
                        <a14:foregroundMark x1="20000" y1="80000" x2="42125" y2="93000"/>
                        <a14:foregroundMark x1="42125" y1="93000" x2="64375" y2="87333"/>
                        <a14:foregroundMark x1="27625" y1="90000" x2="56125" y2="97500"/>
                        <a14:foregroundMark x1="56125" y1="97500" x2="62375" y2="90000"/>
                        <a14:foregroundMark x1="35250" y1="97333" x2="57125" y2="93333"/>
                        <a14:foregroundMark x1="25750" y1="88667" x2="25750" y2="88667"/>
                        <a14:backgroundMark x1="26250" y1="90000" x2="27491" y2="90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760" y="1651526"/>
            <a:ext cx="2780480" cy="1982978"/>
          </a:xfrm>
          <a:prstGeom prst="rect">
            <a:avLst/>
          </a:prstGeom>
        </p:spPr>
      </p:pic>
      <p:sp>
        <p:nvSpPr>
          <p:cNvPr id="12" name="Scroll: Horizontal 11">
            <a:extLst>
              <a:ext uri="{FF2B5EF4-FFF2-40B4-BE49-F238E27FC236}">
                <a16:creationId xmlns:a16="http://schemas.microsoft.com/office/drawing/2014/main" id="{D16B552A-CA16-934D-FCDC-67F4962254ED}"/>
              </a:ext>
            </a:extLst>
          </p:cNvPr>
          <p:cNvSpPr/>
          <p:nvPr/>
        </p:nvSpPr>
        <p:spPr>
          <a:xfrm>
            <a:off x="3210340" y="3800923"/>
            <a:ext cx="6533319" cy="1405550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Scroll: Horizontal 12">
            <a:extLst>
              <a:ext uri="{FF2B5EF4-FFF2-40B4-BE49-F238E27FC236}">
                <a16:creationId xmlns:a16="http://schemas.microsoft.com/office/drawing/2014/main" id="{AD43C297-D7B2-14D4-6F28-98F9E853F904}"/>
              </a:ext>
            </a:extLst>
          </p:cNvPr>
          <p:cNvSpPr/>
          <p:nvPr/>
        </p:nvSpPr>
        <p:spPr>
          <a:xfrm>
            <a:off x="1332672" y="5011530"/>
            <a:ext cx="9919252" cy="1846470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B3BEA3-DBB0-8E8A-C6D9-78DC9A4CE2D6}"/>
              </a:ext>
            </a:extLst>
          </p:cNvPr>
          <p:cNvSpPr txBox="1"/>
          <p:nvPr/>
        </p:nvSpPr>
        <p:spPr>
          <a:xfrm>
            <a:off x="5253251" y="3995867"/>
            <a:ext cx="238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/>
              <a:t>quả lê </a:t>
            </a:r>
            <a:endParaRPr lang="en-US" sz="6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923A17-1804-9613-2B1F-4657BB8AB496}"/>
              </a:ext>
            </a:extLst>
          </p:cNvPr>
          <p:cNvSpPr txBox="1"/>
          <p:nvPr/>
        </p:nvSpPr>
        <p:spPr>
          <a:xfrm>
            <a:off x="4528515" y="5080937"/>
            <a:ext cx="44763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>
                <a:solidFill>
                  <a:srgbClr val="FF0000"/>
                </a:solidFill>
              </a:rPr>
              <a:t>quả  ê</a:t>
            </a:r>
            <a:endParaRPr lang="en-US" sz="96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F15CF4-4E03-F839-F4A9-8B0158E266CA}"/>
              </a:ext>
            </a:extLst>
          </p:cNvPr>
          <p:cNvSpPr txBox="1"/>
          <p:nvPr/>
        </p:nvSpPr>
        <p:spPr>
          <a:xfrm>
            <a:off x="2648547" y="78038"/>
            <a:ext cx="9442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>
                <a:solidFill>
                  <a:srgbClr val="FF0000"/>
                </a:solidFill>
              </a:rPr>
              <a:t>l</a:t>
            </a:r>
            <a:endParaRPr lang="en-US" sz="9600" b="1" dirty="0">
              <a:solidFill>
                <a:srgbClr val="FF0000"/>
              </a:solidFill>
            </a:endParaRPr>
          </a:p>
        </p:txBody>
      </p:sp>
      <p:pic>
        <p:nvPicPr>
          <p:cNvPr id="2" name="Quả lê">
            <a:hlinkClick r:id="" action="ppaction://media"/>
            <a:extLst>
              <a:ext uri="{FF2B5EF4-FFF2-40B4-BE49-F238E27FC236}">
                <a16:creationId xmlns:a16="http://schemas.microsoft.com/office/drawing/2014/main" id="{800B436F-20C5-FB5F-2431-BD7B1EE2C6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88800" y="4213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83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0.35443 0.7266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1" y="363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  <p:bldP spid="14" grpId="0"/>
      <p:bldP spid="1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6809999-CCB1-525E-3C06-9C76E99A56E7}"/>
              </a:ext>
            </a:extLst>
          </p:cNvPr>
          <p:cNvSpPr txBox="1"/>
          <p:nvPr/>
        </p:nvSpPr>
        <p:spPr>
          <a:xfrm>
            <a:off x="2353090" y="0"/>
            <a:ext cx="5590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9600" b="1" dirty="0">
                <a:solidFill>
                  <a:srgbClr val="FF0000"/>
                </a:solidFill>
              </a:rPr>
              <a:t>l</a:t>
            </a:r>
            <a:endParaRPr lang="en-US" sz="96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5300CB-7B3E-23BC-9D85-336671AE6870}"/>
              </a:ext>
            </a:extLst>
          </p:cNvPr>
          <p:cNvSpPr txBox="1"/>
          <p:nvPr/>
        </p:nvSpPr>
        <p:spPr>
          <a:xfrm>
            <a:off x="5536924" y="0"/>
            <a:ext cx="5590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9600" b="1" dirty="0">
                <a:solidFill>
                  <a:srgbClr val="FF0000"/>
                </a:solidFill>
              </a:rPr>
              <a:t>n</a:t>
            </a:r>
            <a:endParaRPr lang="en-US" sz="9600" b="1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F4505EB-F0F5-717B-62ED-384506B62D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103" y="1450391"/>
            <a:ext cx="4821793" cy="2087939"/>
          </a:xfrm>
          <a:prstGeom prst="rect">
            <a:avLst/>
          </a:prstGeom>
        </p:spPr>
      </p:pic>
      <p:sp>
        <p:nvSpPr>
          <p:cNvPr id="15" name="Scroll: Horizontal 14">
            <a:extLst>
              <a:ext uri="{FF2B5EF4-FFF2-40B4-BE49-F238E27FC236}">
                <a16:creationId xmlns:a16="http://schemas.microsoft.com/office/drawing/2014/main" id="{29F58A6E-62FA-75D4-BB10-9A81C92E31D9}"/>
              </a:ext>
            </a:extLst>
          </p:cNvPr>
          <p:cNvSpPr/>
          <p:nvPr/>
        </p:nvSpPr>
        <p:spPr>
          <a:xfrm>
            <a:off x="3091363" y="3599410"/>
            <a:ext cx="6183382" cy="1569660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hoa mai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16" name="Scroll: Horizontal 15">
            <a:extLst>
              <a:ext uri="{FF2B5EF4-FFF2-40B4-BE49-F238E27FC236}">
                <a16:creationId xmlns:a16="http://schemas.microsoft.com/office/drawing/2014/main" id="{56BA9F38-F317-2D81-3134-8E69A0E63D28}"/>
              </a:ext>
            </a:extLst>
          </p:cNvPr>
          <p:cNvSpPr/>
          <p:nvPr/>
        </p:nvSpPr>
        <p:spPr>
          <a:xfrm>
            <a:off x="1610139" y="5230150"/>
            <a:ext cx="8945215" cy="1569660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 b="1" dirty="0">
                <a:solidFill>
                  <a:srgbClr val="FF0000"/>
                </a:solidFill>
              </a:rPr>
              <a:t>hoa     ai</a:t>
            </a:r>
            <a:endParaRPr lang="en-US" sz="96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6DF540-3D68-303E-CC96-C046AFEEFE68}"/>
              </a:ext>
            </a:extLst>
          </p:cNvPr>
          <p:cNvSpPr txBox="1"/>
          <p:nvPr/>
        </p:nvSpPr>
        <p:spPr>
          <a:xfrm>
            <a:off x="8720758" y="0"/>
            <a:ext cx="135296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9600" b="1" dirty="0">
                <a:solidFill>
                  <a:srgbClr val="FF0000"/>
                </a:solidFill>
              </a:rPr>
              <a:t>m</a:t>
            </a:r>
            <a:endParaRPr lang="en-US" sz="9600" b="1" dirty="0">
              <a:solidFill>
                <a:srgbClr val="FF0000"/>
              </a:solidFill>
            </a:endParaRPr>
          </a:p>
        </p:txBody>
      </p:sp>
      <p:pic>
        <p:nvPicPr>
          <p:cNvPr id="2" name="Hoa mai">
            <a:hlinkClick r:id="" action="ppaction://media"/>
            <a:extLst>
              <a:ext uri="{FF2B5EF4-FFF2-40B4-BE49-F238E27FC236}">
                <a16:creationId xmlns:a16="http://schemas.microsoft.com/office/drawing/2014/main" id="{BAED3881-AD89-69A1-0B42-69D25CFB54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87382" y="38735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12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0278 L -0.19961 0.7625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91" y="37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C372B2-D837-E193-3C36-D0E591E214A4}"/>
              </a:ext>
            </a:extLst>
          </p:cNvPr>
          <p:cNvSpPr txBox="1"/>
          <p:nvPr/>
        </p:nvSpPr>
        <p:spPr>
          <a:xfrm>
            <a:off x="2564297" y="-139511"/>
            <a:ext cx="9342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>
                <a:solidFill>
                  <a:srgbClr val="FF0000"/>
                </a:solidFill>
              </a:rPr>
              <a:t>l</a:t>
            </a:r>
            <a:endParaRPr lang="en-US" sz="96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C477A2-900D-8B8D-7180-B5A080A718F8}"/>
              </a:ext>
            </a:extLst>
          </p:cNvPr>
          <p:cNvSpPr txBox="1"/>
          <p:nvPr/>
        </p:nvSpPr>
        <p:spPr>
          <a:xfrm>
            <a:off x="9130745" y="-179994"/>
            <a:ext cx="13848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>
                <a:solidFill>
                  <a:srgbClr val="FF0000"/>
                </a:solidFill>
              </a:rPr>
              <a:t>m</a:t>
            </a:r>
            <a:endParaRPr lang="en-US" sz="9600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8F20E0-FFBC-ADCD-16EF-15A546FDCD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449" y="1171732"/>
            <a:ext cx="4158422" cy="2464798"/>
          </a:xfrm>
          <a:prstGeom prst="rect">
            <a:avLst/>
          </a:prstGeom>
        </p:spPr>
      </p:pic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989AE104-4123-C15B-A66A-A1B4C6363DFB}"/>
              </a:ext>
            </a:extLst>
          </p:cNvPr>
          <p:cNvSpPr/>
          <p:nvPr/>
        </p:nvSpPr>
        <p:spPr>
          <a:xfrm>
            <a:off x="2117034" y="3636530"/>
            <a:ext cx="8607287" cy="1470992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chemeClr val="tx1"/>
                </a:solidFill>
              </a:rPr>
              <a:t>bắp ngô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10" name="Scroll: Horizontal 9">
            <a:extLst>
              <a:ext uri="{FF2B5EF4-FFF2-40B4-BE49-F238E27FC236}">
                <a16:creationId xmlns:a16="http://schemas.microsoft.com/office/drawing/2014/main" id="{F303FA5C-9BED-5A14-3761-B597690449AA}"/>
              </a:ext>
            </a:extLst>
          </p:cNvPr>
          <p:cNvSpPr/>
          <p:nvPr/>
        </p:nvSpPr>
        <p:spPr>
          <a:xfrm>
            <a:off x="1150889" y="4928981"/>
            <a:ext cx="10614990" cy="1908825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9600" b="1" dirty="0">
                <a:solidFill>
                  <a:srgbClr val="FF0000"/>
                </a:solidFill>
              </a:rPr>
              <a:t>Bắp   gô</a:t>
            </a:r>
            <a:endParaRPr lang="en-US" sz="96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824E07-C9B9-CE5B-7B57-C17D297E9390}"/>
              </a:ext>
            </a:extLst>
          </p:cNvPr>
          <p:cNvSpPr txBox="1"/>
          <p:nvPr/>
        </p:nvSpPr>
        <p:spPr>
          <a:xfrm>
            <a:off x="5698435" y="-189570"/>
            <a:ext cx="10303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>
                <a:solidFill>
                  <a:srgbClr val="FF0000"/>
                </a:solidFill>
              </a:rPr>
              <a:t>n</a:t>
            </a:r>
            <a:endParaRPr lang="en-US" sz="9600" b="1" dirty="0">
              <a:solidFill>
                <a:srgbClr val="FF0000"/>
              </a:solidFill>
            </a:endParaRPr>
          </a:p>
        </p:txBody>
      </p:sp>
      <p:pic>
        <p:nvPicPr>
          <p:cNvPr id="2" name="Bắp ngô">
            <a:hlinkClick r:id="" action="ppaction://media"/>
            <a:extLst>
              <a:ext uri="{FF2B5EF4-FFF2-40B4-BE49-F238E27FC236}">
                <a16:creationId xmlns:a16="http://schemas.microsoft.com/office/drawing/2014/main" id="{68E8AB77-C1CF-F9A4-1BE6-6240F11701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77391" y="38846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3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9 1.85185E-6 L 0.06771 0.7733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3" y="38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28</Words>
  <Application>Microsoft Office PowerPoint</Application>
  <PresentationFormat>Widescreen</PresentationFormat>
  <Paragraphs>16</Paragraphs>
  <Slides>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hongtam pham</dc:creator>
  <cp:lastModifiedBy>hongtam pham</cp:lastModifiedBy>
  <cp:revision>1</cp:revision>
  <dcterms:created xsi:type="dcterms:W3CDTF">2024-02-24T02:20:01Z</dcterms:created>
  <dcterms:modified xsi:type="dcterms:W3CDTF">2024-02-29T01:36:14Z</dcterms:modified>
</cp:coreProperties>
</file>