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3" r:id="rId2"/>
    <p:sldId id="285" r:id="rId3"/>
    <p:sldId id="291" r:id="rId4"/>
    <p:sldId id="289" r:id="rId5"/>
    <p:sldId id="288" r:id="rId6"/>
    <p:sldId id="258" r:id="rId7"/>
    <p:sldId id="260" r:id="rId8"/>
    <p:sldId id="294" r:id="rId9"/>
    <p:sldId id="261" r:id="rId10"/>
  </p:sldIdLst>
  <p:sldSz cx="12192000" cy="6858000"/>
  <p:notesSz cx="6858000" cy="9144000"/>
  <p:custDataLst>
    <p:tags r:id="rId12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5071C-4114-46F5-AFA4-C2ABB383D870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2B9D17-624F-43C5-9BF3-1C0E65BC936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21625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51201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475379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3366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44603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1102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7683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71055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2917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91317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0781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37702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549C3-E494-4CAC-B9AD-3F4222DF214A}" type="datetimeFigureOut">
              <a:rPr lang="vi-VN" smtClean="0"/>
              <a:t>30/06/2026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7139E7-B861-448F-B2E5-402A839FF3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7020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6677E0-1EF3-4B1B-BC31-4B44BA606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8384F6-4023-425E-B71F-77433E1DD0BF}"/>
              </a:ext>
            </a:extLst>
          </p:cNvPr>
          <p:cNvSpPr txBox="1"/>
          <p:nvPr/>
        </p:nvSpPr>
        <p:spPr>
          <a:xfrm>
            <a:off x="3393862" y="0"/>
            <a:ext cx="628402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UỶ BAN NHÂN DÂN XÃ MINH THÁI</a:t>
            </a:r>
            <a:endParaRPr lang="en-US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MẦM NON </a:t>
            </a:r>
            <a:r>
              <a:rPr lang="en-US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TRỰC THẮNG</a:t>
            </a:r>
            <a:endParaRPr lang="vi-VN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8F4D33-9FAB-4229-A236-DCEFB3A9087C}"/>
              </a:ext>
            </a:extLst>
          </p:cNvPr>
          <p:cNvSpPr txBox="1"/>
          <p:nvPr/>
        </p:nvSpPr>
        <p:spPr>
          <a:xfrm>
            <a:off x="1258329" y="2013227"/>
            <a:ext cx="9480031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PHÁT TRIỂN NGÔN NGỮ: LÀM QUEN CHỮ CÁI</a:t>
            </a:r>
          </a:p>
          <a:p>
            <a:pPr algn="ctr"/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quen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latin typeface=".VnAvant" panose="020B7200000000000000" pitchFamily="34" charset="0"/>
                <a:cs typeface="Times New Roman" panose="02020603050405020304" pitchFamily="18" charset="0"/>
              </a:rPr>
              <a:t>g y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vi-VN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8C8556-885D-46A7-AA51-E7999ED9C14D}"/>
              </a:ext>
            </a:extLst>
          </p:cNvPr>
          <p:cNvSpPr txBox="1"/>
          <p:nvPr/>
        </p:nvSpPr>
        <p:spPr>
          <a:xfrm>
            <a:off x="3456013" y="3275111"/>
            <a:ext cx="5279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 VIÊN: </a:t>
            </a:r>
            <a:r>
              <a:rPr lang="en-US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LÙ THỊ SỰ</a:t>
            </a:r>
            <a:endParaRPr lang="vi-VN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Vè Giới Thiệu Beat">
            <a:hlinkClick r:id="" action="ppaction://media"/>
            <a:extLst>
              <a:ext uri="{FF2B5EF4-FFF2-40B4-BE49-F238E27FC236}">
                <a16:creationId xmlns:a16="http://schemas.microsoft.com/office/drawing/2014/main" id="{319AC73B-3EB3-4319-988A-8C4C0A8C84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13085" y="48616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52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DC839CC-2F90-4B8A-B07C-5F87E76A0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1021"/>
            <a:ext cx="12192000" cy="6920144"/>
          </a:xfrm>
          <a:prstGeom prst="rect">
            <a:avLst/>
          </a:prstGeom>
        </p:spPr>
      </p:pic>
      <p:sp>
        <p:nvSpPr>
          <p:cNvPr id="3" name="Text Box 6">
            <a:extLst>
              <a:ext uri="{FF2B5EF4-FFF2-40B4-BE49-F238E27FC236}">
                <a16:creationId xmlns:a16="http://schemas.microsoft.com/office/drawing/2014/main" id="{F91697EB-5BFF-4DE6-B7EC-044B43A9B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8378" y="631532"/>
            <a:ext cx="2895600" cy="404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5700" b="1" dirty="0">
                <a:solidFill>
                  <a:srgbClr val="FF0000"/>
                </a:solidFill>
                <a:latin typeface=".VnAvant" panose="020B7200000000000000" pitchFamily="34" charset="0"/>
              </a:rPr>
              <a:t>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9D53D7-7960-4CB2-B827-A0D17B4680C1}"/>
              </a:ext>
            </a:extLst>
          </p:cNvPr>
          <p:cNvSpPr txBox="1"/>
          <p:nvPr/>
        </p:nvSpPr>
        <p:spPr>
          <a:xfrm>
            <a:off x="6241002" y="400699"/>
            <a:ext cx="385290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vi-VN" sz="28700" b="1" dirty="0">
                <a:solidFill>
                  <a:srgbClr val="FF0000"/>
                </a:solidFill>
                <a:latin typeface=".VnAvant" panose="020B7200000000000000" pitchFamily="34" charset="0"/>
              </a:rPr>
              <a:t>y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241C93D-9EDB-461B-82B7-08A60BCE8A1B}"/>
              </a:ext>
            </a:extLst>
          </p:cNvPr>
          <p:cNvSpPr/>
          <p:nvPr/>
        </p:nvSpPr>
        <p:spPr>
          <a:xfrm>
            <a:off x="2098089" y="1411550"/>
            <a:ext cx="3799645" cy="404726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solidFill>
                  <a:srgbClr val="FF0000"/>
                </a:solidFill>
                <a:latin typeface=".VnArial" panose="020B7200000000000000" pitchFamily="34" charset="0"/>
              </a:rPr>
              <a:t>1</a:t>
            </a:r>
            <a:endParaRPr lang="vi-VN" sz="199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A494F2A-1A83-4089-80D4-AF23918BBDCF}"/>
              </a:ext>
            </a:extLst>
          </p:cNvPr>
          <p:cNvSpPr/>
          <p:nvPr/>
        </p:nvSpPr>
        <p:spPr>
          <a:xfrm>
            <a:off x="6241002" y="1411550"/>
            <a:ext cx="3799645" cy="395944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9900" b="1" dirty="0">
                <a:solidFill>
                  <a:srgbClr val="7030A0"/>
                </a:solidFill>
                <a:latin typeface=".VnArial" panose="020B7200000000000000" pitchFamily="34" charset="0"/>
              </a:rPr>
              <a:t>2</a:t>
            </a:r>
            <a:endParaRPr lang="vi-VN" sz="199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04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308EBB-403B-4930-B0AB-D885F98AB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9AF54C0-D964-40B0-9DFB-C678E0290B80}"/>
              </a:ext>
            </a:extLst>
          </p:cNvPr>
          <p:cNvSpPr txBox="1"/>
          <p:nvPr/>
        </p:nvSpPr>
        <p:spPr>
          <a:xfrm>
            <a:off x="3017667" y="2918080"/>
            <a:ext cx="6312763" cy="15917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 CHƠI 1</a:t>
            </a:r>
          </a:p>
          <a:p>
            <a:pPr algn="ctr">
              <a:defRPr/>
            </a:pP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đi</a:t>
            </a:r>
            <a:endParaRPr lang="en-US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172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ramebe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9B3706-C702-475B-8003-FF138F93C99F}"/>
              </a:ext>
            </a:extLst>
          </p:cNvPr>
          <p:cNvSpPr txBox="1"/>
          <p:nvPr/>
        </p:nvSpPr>
        <p:spPr>
          <a:xfrm>
            <a:off x="4092606" y="3247371"/>
            <a:ext cx="692458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Gạch chân chữ </a:t>
            </a:r>
            <a:r>
              <a:rPr lang="en-US" sz="3200" b="1" dirty="0">
                <a:solidFill>
                  <a:srgbClr val="C0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g y</a:t>
            </a:r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trong bài đồng dao </a:t>
            </a:r>
          </a:p>
          <a:p>
            <a:pPr algn="ctr"/>
            <a:r>
              <a:rPr lang="vi-VN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Mười hai tháng gió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4AD5FF1-855F-40B8-93D5-746D3CA57B8B}"/>
              </a:ext>
            </a:extLst>
          </p:cNvPr>
          <p:cNvSpPr/>
          <p:nvPr/>
        </p:nvSpPr>
        <p:spPr>
          <a:xfrm>
            <a:off x="4891595" y="1332559"/>
            <a:ext cx="4971494" cy="153583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2</a:t>
            </a:r>
          </a:p>
          <a:p>
            <a:pPr algn="ctr"/>
            <a:r>
              <a:rPr lang="en-US" sz="4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 SỨC</a:t>
            </a:r>
            <a:endParaRPr lang="vi-VN" sz="40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781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dmin\Desktop\illustration_cartoon_girl_B10-PSD-0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"/>
            <a:ext cx="12192000" cy="7027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2920621" y="14288"/>
            <a:ext cx="8011236" cy="2435949"/>
          </a:xfrm>
          <a:prstGeom prst="cloudCallout">
            <a:avLst>
              <a:gd name="adj1" fmla="val -38109"/>
              <a:gd name="adj2" fmla="val 102250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 sz="2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11941" y="761799"/>
            <a:ext cx="75199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3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CỦA TÔI Ở ĐÂU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5BB927-B83D-4314-8A2A-FF36FA19A5C1}"/>
              </a:ext>
            </a:extLst>
          </p:cNvPr>
          <p:cNvSpPr txBox="1"/>
          <p:nvPr/>
        </p:nvSpPr>
        <p:spPr>
          <a:xfrm>
            <a:off x="2920621" y="2450237"/>
            <a:ext cx="821529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g y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g y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32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8ABC59E-CABD-4543-A625-604BCA3F3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8DB25E-78CA-4CD5-AC25-6C526F0DED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80373"/>
            <a:ext cx="2858610" cy="18776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ADDF36-13DD-4DC7-928C-A5112FD1E715}"/>
              </a:ext>
            </a:extLst>
          </p:cNvPr>
          <p:cNvSpPr txBox="1"/>
          <p:nvPr/>
        </p:nvSpPr>
        <p:spPr>
          <a:xfrm>
            <a:off x="2565648" y="1162975"/>
            <a:ext cx="69334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4</a:t>
            </a:r>
          </a:p>
          <a:p>
            <a:pPr algn="ctr"/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 NĂNG CỦA BÉ</a:t>
            </a:r>
            <a:endParaRPr lang="vi-VN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E90F0B-2112-4FB8-9CAF-AB44DE81F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3390" y="4980372"/>
            <a:ext cx="2858610" cy="187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69A131-DBD0-4925-9220-2CD7057CA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571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7F6305-EB28-4E72-9198-FF4B08510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42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7EC129-7846-4BD3-A00C-D31EA875FC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8342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2171&quot;&gt;&lt;property id=&quot;20148&quot; value=&quot;5&quot;/&gt;&lt;property id=&quot;20300&quot; value=&quot;Slide 6&quot;/&gt;&lt;property id=&quot;20307&quot; value=&quot;258&quot;/&gt;&lt;/object&gt;&lt;object type=&quot;3&quot; unique_id=&quot;12173&quot;&gt;&lt;property id=&quot;20148&quot; value=&quot;5&quot;/&gt;&lt;property id=&quot;20300&quot; value=&quot;Slide 7&quot;/&gt;&lt;property id=&quot;20307&quot; value=&quot;260&quot;/&gt;&lt;/object&gt;&lt;object type=&quot;3&quot; unique_id=&quot;12174&quot;&gt;&lt;property id=&quot;20148&quot; value=&quot;5&quot;/&gt;&lt;property id=&quot;20300&quot; value=&quot;Slide 9&quot;/&gt;&lt;property id=&quot;20307&quot; value=&quot;261&quot;/&gt;&lt;/object&gt;&lt;object type=&quot;3&quot; unique_id=&quot;12340&quot;&gt;&lt;property id=&quot;20148&quot; value=&quot;5&quot;/&gt;&lt;property id=&quot;20300&quot; value=&quot;Slide 2&quot;/&gt;&lt;property id=&quot;20307&quot; value=&quot;285&quot;/&gt;&lt;/object&gt;&lt;object type=&quot;3&quot; unique_id=&quot;12418&quot;&gt;&lt;property id=&quot;20148&quot; value=&quot;5&quot;/&gt;&lt;property id=&quot;20300&quot; value=&quot;Slide 4&quot;/&gt;&lt;property id=&quot;20307&quot; value=&quot;289&quot;/&gt;&lt;/object&gt;&lt;object type=&quot;3&quot; unique_id=&quot;12419&quot;&gt;&lt;property id=&quot;20148&quot; value=&quot;5&quot;/&gt;&lt;property id=&quot;20300&quot; value=&quot;Slide 5&quot;/&gt;&lt;property id=&quot;20307&quot; value=&quot;288&quot;/&gt;&lt;/object&gt;&lt;object type=&quot;3&quot; unique_id=&quot;12914&quot;&gt;&lt;property id=&quot;20148&quot; value=&quot;5&quot;/&gt;&lt;property id=&quot;20300&quot; value=&quot;Slide 1&quot;/&gt;&lt;property id=&quot;20307&quot; value=&quot;293&quot;/&gt;&lt;/object&gt;&lt;object type=&quot;3&quot; unique_id=&quot;12915&quot;&gt;&lt;property id=&quot;20148&quot; value=&quot;5&quot;/&gt;&lt;property id=&quot;20300&quot; value=&quot;Slide 3&quot;/&gt;&lt;property id=&quot;20307&quot; value=&quot;291&quot;/&gt;&lt;/object&gt;&lt;object type=&quot;3&quot; unique_id=&quot;13366&quot;&gt;&lt;property id=&quot;20148&quot; value=&quot;5&quot;/&gt;&lt;property id=&quot;20300&quot; value=&quot;Slide 8&quot;/&gt;&lt;property id=&quot;20307&quot; value=&quot;294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90</Words>
  <Application>Microsoft Office PowerPoint</Application>
  <PresentationFormat>Widescreen</PresentationFormat>
  <Paragraphs>20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.VnArial</vt:lpstr>
      <vt:lpstr>.VnAvant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53</cp:revision>
  <dcterms:created xsi:type="dcterms:W3CDTF">2021-03-30T12:13:28Z</dcterms:created>
  <dcterms:modified xsi:type="dcterms:W3CDTF">2026-06-30T03:22:33Z</dcterms:modified>
</cp:coreProperties>
</file>