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F9295-00FF-2951-CF24-46C3409DC3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D5184B-7EB4-6BDF-CF7A-CEED3D36C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58050-06D7-C750-09FF-DA3156C4F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9D13D-6665-203C-A153-408D5DAB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D7EF4-88A3-66F4-931D-E17DE1219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98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9D63E-0495-3040-EE0D-1BD64E68C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76EA65-EFC0-57BF-9BA2-3A0359DFA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0FE03-6C7C-454F-EAA7-5D921837B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39085-0CDA-D522-BDDE-D6ADBD654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E0E7B-0CD3-C01B-8134-B8DA6AD35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00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68EA7D-1BC3-43FB-6D3B-1710907908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D8951C-8408-94BE-A092-68E9A3F831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E0C01-5941-3F4E-B5D3-35CD091BD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1895F-AE82-3B35-D743-5BBD2AFD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5009B-5D74-C3D8-3B81-B7F9DBDD4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5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0B61E-4FB1-EE4F-1BAE-FBA840A4F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F6C5D-2ABB-D2A6-1517-3F9BC8EB4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2CE16-76DD-5216-7C65-A1DB69CC3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603F4-6919-00BC-7676-0CD945EA7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8ACE3-397C-6AF4-3B7A-D97717ED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55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7425E-2A10-6F69-9D1B-297D21B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44A4EA-49B3-113C-BA5E-25702466E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FAD7C2-6992-9805-D845-3ADCD96A1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83613-6D13-8E51-8A5A-FF186B58C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FE48C-3EBF-2FEB-A599-DD9C124A3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47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152C5-32C8-268C-4075-AB1FDB690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6BB0E-4E67-A309-DA3B-5FF465D518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7D64F7-A446-223E-FDC8-0734898D8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D4D354-7655-27A9-4002-D97334733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6D78D1-E12D-1AAA-21D8-EC317068D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89AF0-4819-9266-FFE9-C2ADB56AB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73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BEE74-B537-A3E3-2DDD-D192CEBF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34FC8-6D6D-ED17-2C59-5CBEC7598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49BADD-2CB8-8953-E402-E3B788C78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A925D6-1DA9-3858-3941-3DD29F0A9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0C40D3-F9DD-40FD-6D15-F585DF2B8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54DDAA-CD32-CF21-AA7B-8904AD76F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7AEAB4-8C0D-BECF-3768-4E081112C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97307E-2244-D1A0-78A6-57ED18C70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20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F67B9-E551-EE8A-F5AE-EBA9AFB3D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D299F8-B53C-01EA-FF79-E482610D4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3F18DA-89C4-1A00-EE5F-9929660F6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15E69C-A473-2C2B-5530-64DD11AFC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2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826AF1-9644-F60E-FC34-1A8435BE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84AC62-6212-D068-B012-108556202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30FC4-DD1C-CD42-0676-450BC3E9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916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6AA3D-156B-07C5-42CC-548CBC374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92701-DADD-7394-0BF2-8EA3306A5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48BEBA-9D74-7773-10B3-8283BAD0ED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792712-9873-1303-8F9F-A7072ECBC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FC5389-9AFC-FD86-7F78-5BCB36F57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E92F3-3CE6-7E52-77C4-81D5443B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0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98038-4E6B-E38C-DA8F-DCFD8A574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FDBC9B-EFAD-CA1F-ED63-0F1D0BCD79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81E6D-7892-E951-49A0-6212C16A6E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C8A863-9188-437B-17C7-CF35F776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186ECA-611B-C234-C234-0E8FAD5CD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CA00E-ADE7-72E6-B69B-71E16C448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1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D99E44-0A52-288E-B693-96302B37E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72CCE-CF52-D02C-E3F3-BF65CBA1F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EF619-E923-60F5-45E4-72594B66F9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EE39D-8F67-43C0-86A6-F5EFC127BBA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C3745-F24E-47FD-AA8D-10D27E5B7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058DE-79D6-5223-A866-4C2E2485F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6A7CD-2699-4261-85BA-2BC830D9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3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microsoft.com/office/2007/relationships/hdphoto" Target="../media/hdphoto3.wdp"/><Relationship Id="rId4" Type="http://schemas.openxmlformats.org/officeDocument/2006/relationships/image" Target="../media/image1.jpe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4CF1557-984E-33B6-FD21-82DC0E7746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644377"/>
              </p:ext>
            </p:extLst>
          </p:nvPr>
        </p:nvGraphicFramePr>
        <p:xfrm>
          <a:off x="298450" y="1167340"/>
          <a:ext cx="8128000" cy="569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83431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2329454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5968560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90140072"/>
                    </a:ext>
                  </a:extLst>
                </a:gridCol>
              </a:tblGrid>
              <a:tr h="135599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591643"/>
                  </a:ext>
                </a:extLst>
              </a:tr>
              <a:tr h="135599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418373"/>
                  </a:ext>
                </a:extLst>
              </a:tr>
              <a:tr h="135599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81424"/>
                  </a:ext>
                </a:extLst>
              </a:tr>
              <a:tr h="162269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6122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62D387F-1F44-0A06-A6C1-3A6EB0A61E1D}"/>
              </a:ext>
            </a:extLst>
          </p:cNvPr>
          <p:cNvSpPr txBox="1"/>
          <p:nvPr/>
        </p:nvSpPr>
        <p:spPr>
          <a:xfrm>
            <a:off x="1596180" y="140122"/>
            <a:ext cx="92678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000" dirty="0">
                <a:solidFill>
                  <a:srgbClr val="FF0000"/>
                </a:solidFill>
              </a:rPr>
              <a:t>Trò chơi sudoku</a:t>
            </a:r>
            <a:endParaRPr lang="en-US" sz="5000" dirty="0">
              <a:solidFill>
                <a:srgbClr val="FF0000"/>
              </a:solidFill>
            </a:endParaRPr>
          </a:p>
        </p:txBody>
      </p:sp>
      <p:pic>
        <p:nvPicPr>
          <p:cNvPr id="9" name="khỉ 1">
            <a:extLst>
              <a:ext uri="{FF2B5EF4-FFF2-40B4-BE49-F238E27FC236}">
                <a16:creationId xmlns:a16="http://schemas.microsoft.com/office/drawing/2014/main" id="{C5EFC83B-05D9-F54F-86E7-B30D221171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563" l="10000" r="90000">
                        <a14:foregroundMark x1="37031" y1="88125" x2="43906" y2="91563"/>
                        <a14:foregroundMark x1="61250" y1="27969" x2="59844" y2="36250"/>
                        <a14:foregroundMark x1="59219" y1="32813" x2="59844" y2="39063"/>
                        <a14:foregroundMark x1="59219" y1="31406" x2="66094" y2="36250"/>
                        <a14:foregroundMark x1="57813" y1="30781" x2="61250" y2="34844"/>
                        <a14:foregroundMark x1="42656" y1="33438" x2="41875" y2="35625"/>
                        <a14:foregroundMark x1="43281" y1="37031" x2="42656" y2="36250"/>
                        <a14:foregroundMark x1="41875" y1="32813" x2="43906" y2="35625"/>
                        <a14:foregroundMark x1="39063" y1="40469" x2="57188" y2="40469"/>
                        <a14:foregroundMark x1="41250" y1="36250" x2="45313" y2="31406"/>
                        <a14:foregroundMark x1="37813" y1="34844" x2="43906" y2="33438"/>
                        <a14:foregroundMark x1="57188" y1="30000" x2="60625" y2="31406"/>
                        <a14:foregroundMark x1="39844" y1="40469" x2="44688" y2="45313"/>
                        <a14:foregroundMark x1="56406" y1="90938" x2="67500" y2="9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140" y="1076690"/>
            <a:ext cx="1376890" cy="1376890"/>
          </a:xfrm>
          <a:prstGeom prst="rect">
            <a:avLst/>
          </a:prstGeom>
        </p:spPr>
      </p:pic>
      <p:pic>
        <p:nvPicPr>
          <p:cNvPr id="11" name="sư tử 2">
            <a:extLst>
              <a:ext uri="{FF2B5EF4-FFF2-40B4-BE49-F238E27FC236}">
                <a16:creationId xmlns:a16="http://schemas.microsoft.com/office/drawing/2014/main" id="{69A5A2EE-7398-36AD-A5D4-4C2EDB8759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880" y="2468001"/>
            <a:ext cx="1376891" cy="1376891"/>
          </a:xfrm>
          <a:prstGeom prst="rect">
            <a:avLst/>
          </a:prstGeom>
        </p:spPr>
      </p:pic>
      <p:pic>
        <p:nvPicPr>
          <p:cNvPr id="15" name="nai 4">
            <a:extLst>
              <a:ext uri="{FF2B5EF4-FFF2-40B4-BE49-F238E27FC236}">
                <a16:creationId xmlns:a16="http://schemas.microsoft.com/office/drawing/2014/main" id="{AD3A48D6-046A-157B-9964-6D6B0D0B51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05" b="92183" l="10000" r="90000">
                        <a14:foregroundMark x1="30588" y1="9882" x2="22941" y2="5605"/>
                        <a14:foregroundMark x1="22941" y1="5605" x2="23529" y2="10619"/>
                        <a14:foregroundMark x1="39559" y1="23746" x2="43824" y2="31268"/>
                        <a14:foregroundMark x1="43824" y1="31268" x2="40588" y2="25074"/>
                        <a14:foregroundMark x1="25441" y1="21534" x2="26912" y2="22861"/>
                        <a14:foregroundMark x1="22794" y1="31121" x2="23824" y2="31121"/>
                        <a14:foregroundMark x1="72353" y1="36873" x2="69853" y2="45133"/>
                        <a14:foregroundMark x1="69853" y1="45133" x2="74265" y2="38643"/>
                        <a14:foregroundMark x1="74265" y1="38643" x2="70147" y2="43510"/>
                        <a14:foregroundMark x1="49265" y1="72124" x2="53824" y2="76844"/>
                        <a14:foregroundMark x1="52353" y1="71829" x2="51765" y2="74041"/>
                        <a14:foregroundMark x1="41471" y1="87758" x2="40735" y2="89676"/>
                        <a14:foregroundMark x1="64412" y1="85103" x2="66029" y2="85988"/>
                        <a14:foregroundMark x1="76029" y1="88643" x2="77647" y2="89823"/>
                        <a14:foregroundMark x1="39265" y1="89823" x2="41765" y2="90708"/>
                        <a14:foregroundMark x1="40000" y1="92183" x2="39853" y2="91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06" y="5266256"/>
            <a:ext cx="1530858" cy="1526355"/>
          </a:xfrm>
          <a:prstGeom prst="rect">
            <a:avLst/>
          </a:prstGeom>
        </p:spPr>
      </p:pic>
      <p:pic>
        <p:nvPicPr>
          <p:cNvPr id="21" name="sư tử 3">
            <a:extLst>
              <a:ext uri="{FF2B5EF4-FFF2-40B4-BE49-F238E27FC236}">
                <a16:creationId xmlns:a16="http://schemas.microsoft.com/office/drawing/2014/main" id="{94F79F7F-C5F7-2247-3898-FB765803E3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18" y="3844892"/>
            <a:ext cx="1376891" cy="1376891"/>
          </a:xfrm>
          <a:prstGeom prst="rect">
            <a:avLst/>
          </a:prstGeom>
        </p:spPr>
      </p:pic>
      <p:pic>
        <p:nvPicPr>
          <p:cNvPr id="17" name="khỉ 2">
            <a:extLst>
              <a:ext uri="{FF2B5EF4-FFF2-40B4-BE49-F238E27FC236}">
                <a16:creationId xmlns:a16="http://schemas.microsoft.com/office/drawing/2014/main" id="{42D2CD59-74BD-A19D-244A-EB43DFF5B7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563" l="10000" r="90000">
                        <a14:foregroundMark x1="37031" y1="88125" x2="43906" y2="91563"/>
                        <a14:foregroundMark x1="61250" y1="27969" x2="59844" y2="36250"/>
                        <a14:foregroundMark x1="59219" y1="32813" x2="59844" y2="39063"/>
                        <a14:foregroundMark x1="59219" y1="31406" x2="66094" y2="36250"/>
                        <a14:foregroundMark x1="57813" y1="30781" x2="61250" y2="34844"/>
                        <a14:foregroundMark x1="42656" y1="33438" x2="41875" y2="35625"/>
                        <a14:foregroundMark x1="43281" y1="37031" x2="42656" y2="36250"/>
                        <a14:foregroundMark x1="41875" y1="32813" x2="43906" y2="35625"/>
                        <a14:foregroundMark x1="39063" y1="40469" x2="57188" y2="40469"/>
                        <a14:foregroundMark x1="41250" y1="36250" x2="45313" y2="31406"/>
                        <a14:foregroundMark x1="37813" y1="34844" x2="43906" y2="33438"/>
                        <a14:foregroundMark x1="57188" y1="30000" x2="60625" y2="31406"/>
                        <a14:foregroundMark x1="39844" y1="40469" x2="44688" y2="45313"/>
                        <a14:foregroundMark x1="56406" y1="90938" x2="67500" y2="9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37" y="2453580"/>
            <a:ext cx="1376890" cy="1376890"/>
          </a:xfrm>
          <a:prstGeom prst="rect">
            <a:avLst/>
          </a:prstGeom>
        </p:spPr>
      </p:pic>
      <p:pic>
        <p:nvPicPr>
          <p:cNvPr id="19" name="khỉ 4">
            <a:extLst>
              <a:ext uri="{FF2B5EF4-FFF2-40B4-BE49-F238E27FC236}">
                <a16:creationId xmlns:a16="http://schemas.microsoft.com/office/drawing/2014/main" id="{CB6161AC-B07A-2F38-8A24-CF432BDA76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563" l="10000" r="90000">
                        <a14:foregroundMark x1="37031" y1="88125" x2="43906" y2="91563"/>
                        <a14:foregroundMark x1="61250" y1="27969" x2="59844" y2="36250"/>
                        <a14:foregroundMark x1="59219" y1="32813" x2="59844" y2="39063"/>
                        <a14:foregroundMark x1="59219" y1="31406" x2="66094" y2="36250"/>
                        <a14:foregroundMark x1="57813" y1="30781" x2="61250" y2="34844"/>
                        <a14:foregroundMark x1="42656" y1="33438" x2="41875" y2="35625"/>
                        <a14:foregroundMark x1="43281" y1="37031" x2="42656" y2="36250"/>
                        <a14:foregroundMark x1="41875" y1="32813" x2="43906" y2="35625"/>
                        <a14:foregroundMark x1="39063" y1="40469" x2="57188" y2="40469"/>
                        <a14:foregroundMark x1="41250" y1="36250" x2="45313" y2="31406"/>
                        <a14:foregroundMark x1="37813" y1="34844" x2="43906" y2="33438"/>
                        <a14:foregroundMark x1="57188" y1="30000" x2="60625" y2="31406"/>
                        <a14:foregroundMark x1="39844" y1="40469" x2="44688" y2="45313"/>
                        <a14:foregroundMark x1="56406" y1="90938" x2="67500" y2="9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58" y="5340988"/>
            <a:ext cx="1376890" cy="1376890"/>
          </a:xfrm>
          <a:prstGeom prst="rect">
            <a:avLst/>
          </a:prstGeom>
        </p:spPr>
      </p:pic>
      <p:pic>
        <p:nvPicPr>
          <p:cNvPr id="23" name="sư tử 1">
            <a:extLst>
              <a:ext uri="{FF2B5EF4-FFF2-40B4-BE49-F238E27FC236}">
                <a16:creationId xmlns:a16="http://schemas.microsoft.com/office/drawing/2014/main" id="{20A7EC31-9CE8-AF4B-F573-979166B627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04" y="1166598"/>
            <a:ext cx="1376891" cy="1376891"/>
          </a:xfrm>
          <a:prstGeom prst="rect">
            <a:avLst/>
          </a:prstGeom>
        </p:spPr>
      </p:pic>
      <p:pic>
        <p:nvPicPr>
          <p:cNvPr id="24" name="hổ 4">
            <a:extLst>
              <a:ext uri="{FF2B5EF4-FFF2-40B4-BE49-F238E27FC236}">
                <a16:creationId xmlns:a16="http://schemas.microsoft.com/office/drawing/2014/main" id="{9B2BE9EB-373E-783C-1B9F-383A57CF44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81094" y1="18750" x2="82969" y2="26719"/>
                        <a14:foregroundMark x1="82969" y1="26719" x2="75000" y2="42969"/>
                        <a14:foregroundMark x1="75000" y1="42969" x2="77656" y2="40156"/>
                        <a14:foregroundMark x1="28125" y1="31094" x2="27187" y2="32500"/>
                        <a14:foregroundMark x1="40000" y1="31250" x2="39219" y2="31719"/>
                        <a14:foregroundMark x1="31563" y1="42500" x2="40156" y2="47813"/>
                        <a14:foregroundMark x1="40156" y1="47813" x2="33438" y2="40781"/>
                        <a14:foregroundMark x1="33438" y1="40781" x2="31250" y2="41719"/>
                        <a14:foregroundMark x1="50781" y1="39375" x2="61563" y2="42031"/>
                        <a14:foregroundMark x1="61563" y1="42031" x2="71406" y2="41094"/>
                        <a14:foregroundMark x1="71406" y1="41094" x2="58594" y2="40781"/>
                        <a14:foregroundMark x1="73438" y1="63594" x2="79375" y2="58125"/>
                        <a14:foregroundMark x1="79375" y1="58125" x2="74531" y2="64531"/>
                        <a14:foregroundMark x1="74531" y1="64531" x2="74063" y2="64531"/>
                        <a14:foregroundMark x1="61406" y1="70938" x2="64844" y2="70156"/>
                        <a14:foregroundMark x1="73438" y1="71094" x2="77031" y2="70156"/>
                        <a14:foregroundMark x1="75469" y1="74219" x2="78750" y2="74219"/>
                        <a14:foregroundMark x1="72188" y1="71250" x2="76563" y2="75781"/>
                        <a14:foregroundMark x1="81875" y1="19063" x2="86250" y2="26094"/>
                        <a14:foregroundMark x1="86250" y1="26094" x2="85313" y2="36250"/>
                        <a14:foregroundMark x1="85313" y1="36250" x2="81250" y2="44688"/>
                        <a14:foregroundMark x1="81250" y1="44688" x2="80313" y2="45625"/>
                        <a14:foregroundMark x1="81250" y1="19063" x2="81250" y2="23281"/>
                        <a14:foregroundMark x1="80313" y1="45938" x2="81875" y2="53906"/>
                        <a14:foregroundMark x1="81875" y1="53906" x2="79531" y2="62656"/>
                        <a14:foregroundMark x1="79531" y1="62656" x2="84375" y2="69844"/>
                        <a14:foregroundMark x1="84375" y1="69844" x2="86094" y2="74531"/>
                        <a14:foregroundMark x1="85625" y1="75781" x2="86094" y2="7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375" y="5281752"/>
            <a:ext cx="1376892" cy="1376892"/>
          </a:xfrm>
          <a:prstGeom prst="rect">
            <a:avLst/>
          </a:prstGeom>
        </p:spPr>
      </p:pic>
      <p:pic>
        <p:nvPicPr>
          <p:cNvPr id="26" name="hổ 3">
            <a:extLst>
              <a:ext uri="{FF2B5EF4-FFF2-40B4-BE49-F238E27FC236}">
                <a16:creationId xmlns:a16="http://schemas.microsoft.com/office/drawing/2014/main" id="{430849AD-3C56-D6B0-7D7B-3C08DDE72F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81094" y1="18750" x2="82969" y2="26719"/>
                        <a14:foregroundMark x1="82969" y1="26719" x2="75000" y2="42969"/>
                        <a14:foregroundMark x1="75000" y1="42969" x2="77656" y2="40156"/>
                        <a14:foregroundMark x1="28125" y1="31094" x2="27187" y2="32500"/>
                        <a14:foregroundMark x1="40000" y1="31250" x2="39219" y2="31719"/>
                        <a14:foregroundMark x1="31563" y1="42500" x2="40156" y2="47813"/>
                        <a14:foregroundMark x1="40156" y1="47813" x2="33438" y2="40781"/>
                        <a14:foregroundMark x1="33438" y1="40781" x2="31250" y2="41719"/>
                        <a14:foregroundMark x1="50781" y1="39375" x2="61563" y2="42031"/>
                        <a14:foregroundMark x1="61563" y1="42031" x2="71406" y2="41094"/>
                        <a14:foregroundMark x1="71406" y1="41094" x2="58594" y2="40781"/>
                        <a14:foregroundMark x1="73438" y1="63594" x2="79375" y2="58125"/>
                        <a14:foregroundMark x1="79375" y1="58125" x2="74531" y2="64531"/>
                        <a14:foregroundMark x1="74531" y1="64531" x2="74063" y2="64531"/>
                        <a14:foregroundMark x1="61406" y1="70938" x2="64844" y2="70156"/>
                        <a14:foregroundMark x1="73438" y1="71094" x2="77031" y2="70156"/>
                        <a14:foregroundMark x1="75469" y1="74219" x2="78750" y2="74219"/>
                        <a14:foregroundMark x1="72188" y1="71250" x2="76563" y2="75781"/>
                        <a14:foregroundMark x1="81875" y1="19063" x2="86250" y2="26094"/>
                        <a14:foregroundMark x1="86250" y1="26094" x2="85313" y2="36250"/>
                        <a14:foregroundMark x1="85313" y1="36250" x2="81250" y2="44688"/>
                        <a14:foregroundMark x1="81250" y1="44688" x2="80313" y2="45625"/>
                        <a14:foregroundMark x1="81250" y1="19063" x2="81250" y2="23281"/>
                        <a14:foregroundMark x1="80313" y1="45938" x2="81875" y2="53906"/>
                        <a14:foregroundMark x1="81875" y1="53906" x2="79531" y2="62656"/>
                        <a14:foregroundMark x1="79531" y1="62656" x2="84375" y2="69844"/>
                        <a14:foregroundMark x1="84375" y1="69844" x2="86094" y2="74531"/>
                        <a14:foregroundMark x1="85625" y1="75781" x2="86094" y2="7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127" y="3828608"/>
            <a:ext cx="1376892" cy="1376892"/>
          </a:xfrm>
          <a:prstGeom prst="rect">
            <a:avLst/>
          </a:prstGeom>
        </p:spPr>
      </p:pic>
      <p:pic>
        <p:nvPicPr>
          <p:cNvPr id="27" name="hổ 1">
            <a:extLst>
              <a:ext uri="{FF2B5EF4-FFF2-40B4-BE49-F238E27FC236}">
                <a16:creationId xmlns:a16="http://schemas.microsoft.com/office/drawing/2014/main" id="{1120564B-4033-EC8A-5467-A3783CBA31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81094" y1="18750" x2="82969" y2="26719"/>
                        <a14:foregroundMark x1="82969" y1="26719" x2="75000" y2="42969"/>
                        <a14:foregroundMark x1="75000" y1="42969" x2="77656" y2="40156"/>
                        <a14:foregroundMark x1="28125" y1="31094" x2="27187" y2="32500"/>
                        <a14:foregroundMark x1="40000" y1="31250" x2="39219" y2="31719"/>
                        <a14:foregroundMark x1="31563" y1="42500" x2="40156" y2="47813"/>
                        <a14:foregroundMark x1="40156" y1="47813" x2="33438" y2="40781"/>
                        <a14:foregroundMark x1="33438" y1="40781" x2="31250" y2="41719"/>
                        <a14:foregroundMark x1="50781" y1="39375" x2="61563" y2="42031"/>
                        <a14:foregroundMark x1="61563" y1="42031" x2="71406" y2="41094"/>
                        <a14:foregroundMark x1="71406" y1="41094" x2="58594" y2="40781"/>
                        <a14:foregroundMark x1="73438" y1="63594" x2="79375" y2="58125"/>
                        <a14:foregroundMark x1="79375" y1="58125" x2="74531" y2="64531"/>
                        <a14:foregroundMark x1="74531" y1="64531" x2="74063" y2="64531"/>
                        <a14:foregroundMark x1="61406" y1="70938" x2="64844" y2="70156"/>
                        <a14:foregroundMark x1="73438" y1="71094" x2="77031" y2="70156"/>
                        <a14:foregroundMark x1="75469" y1="74219" x2="78750" y2="74219"/>
                        <a14:foregroundMark x1="72188" y1="71250" x2="76563" y2="75781"/>
                        <a14:foregroundMark x1="81875" y1="19063" x2="86250" y2="26094"/>
                        <a14:foregroundMark x1="86250" y1="26094" x2="85313" y2="36250"/>
                        <a14:foregroundMark x1="85313" y1="36250" x2="81250" y2="44688"/>
                        <a14:foregroundMark x1="81250" y1="44688" x2="80313" y2="45625"/>
                        <a14:foregroundMark x1="81250" y1="19063" x2="81250" y2="23281"/>
                        <a14:foregroundMark x1="80313" y1="45938" x2="81875" y2="53906"/>
                        <a14:foregroundMark x1="81875" y1="53906" x2="79531" y2="62656"/>
                        <a14:foregroundMark x1="79531" y1="62656" x2="84375" y2="69844"/>
                        <a14:foregroundMark x1="84375" y1="69844" x2="86094" y2="74531"/>
                        <a14:foregroundMark x1="85625" y1="75781" x2="86094" y2="7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34" y="1167339"/>
            <a:ext cx="1376892" cy="1376892"/>
          </a:xfrm>
          <a:prstGeom prst="rect">
            <a:avLst/>
          </a:prstGeom>
        </p:spPr>
      </p:pic>
      <p:pic>
        <p:nvPicPr>
          <p:cNvPr id="28" name="nai 2">
            <a:extLst>
              <a:ext uri="{FF2B5EF4-FFF2-40B4-BE49-F238E27FC236}">
                <a16:creationId xmlns:a16="http://schemas.microsoft.com/office/drawing/2014/main" id="{CF0B7EF9-4C19-C9A0-912F-947F7AF68E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05" b="92183" l="10000" r="90000">
                        <a14:foregroundMark x1="30588" y1="9882" x2="22941" y2="5605"/>
                        <a14:foregroundMark x1="22941" y1="5605" x2="23529" y2="10619"/>
                        <a14:foregroundMark x1="39559" y1="23746" x2="43824" y2="31268"/>
                        <a14:foregroundMark x1="43824" y1="31268" x2="40588" y2="25074"/>
                        <a14:foregroundMark x1="25441" y1="21534" x2="26912" y2="22861"/>
                        <a14:foregroundMark x1="22794" y1="31121" x2="23824" y2="31121"/>
                        <a14:foregroundMark x1="72353" y1="36873" x2="69853" y2="45133"/>
                        <a14:foregroundMark x1="69853" y1="45133" x2="74265" y2="38643"/>
                        <a14:foregroundMark x1="74265" y1="38643" x2="70147" y2="43510"/>
                        <a14:foregroundMark x1="49265" y1="72124" x2="53824" y2="76844"/>
                        <a14:foregroundMark x1="52353" y1="71829" x2="51765" y2="74041"/>
                        <a14:foregroundMark x1="41471" y1="87758" x2="40735" y2="89676"/>
                        <a14:foregroundMark x1="64412" y1="85103" x2="66029" y2="85988"/>
                        <a14:foregroundMark x1="76029" y1="88643" x2="77647" y2="89823"/>
                        <a14:foregroundMark x1="39265" y1="89823" x2="41765" y2="90708"/>
                        <a14:foregroundMark x1="40000" y1="92183" x2="39853" y2="91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127" y="2520767"/>
            <a:ext cx="1376892" cy="1372842"/>
          </a:xfrm>
          <a:prstGeom prst="rect">
            <a:avLst/>
          </a:prstGeom>
        </p:spPr>
      </p:pic>
      <p:pic>
        <p:nvPicPr>
          <p:cNvPr id="30" name="nai 3">
            <a:extLst>
              <a:ext uri="{FF2B5EF4-FFF2-40B4-BE49-F238E27FC236}">
                <a16:creationId xmlns:a16="http://schemas.microsoft.com/office/drawing/2014/main" id="{C0890502-7BC5-7D68-F9E0-E2A7B723B3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05" b="92183" l="10000" r="90000">
                        <a14:foregroundMark x1="30588" y1="9882" x2="22941" y2="5605"/>
                        <a14:foregroundMark x1="22941" y1="5605" x2="23529" y2="10619"/>
                        <a14:foregroundMark x1="39559" y1="23746" x2="43824" y2="31268"/>
                        <a14:foregroundMark x1="43824" y1="31268" x2="40588" y2="25074"/>
                        <a14:foregroundMark x1="25441" y1="21534" x2="26912" y2="22861"/>
                        <a14:foregroundMark x1="22794" y1="31121" x2="23824" y2="31121"/>
                        <a14:foregroundMark x1="72353" y1="36873" x2="69853" y2="45133"/>
                        <a14:foregroundMark x1="69853" y1="45133" x2="74265" y2="38643"/>
                        <a14:foregroundMark x1="74265" y1="38643" x2="70147" y2="43510"/>
                        <a14:foregroundMark x1="49265" y1="72124" x2="53824" y2="76844"/>
                        <a14:foregroundMark x1="52353" y1="71829" x2="51765" y2="74041"/>
                        <a14:foregroundMark x1="41471" y1="87758" x2="40735" y2="89676"/>
                        <a14:foregroundMark x1="64412" y1="85103" x2="66029" y2="85988"/>
                        <a14:foregroundMark x1="76029" y1="88643" x2="77647" y2="89823"/>
                        <a14:foregroundMark x1="39265" y1="89823" x2="41765" y2="90708"/>
                        <a14:foregroundMark x1="40000" y1="92183" x2="39853" y2="91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911" y="3857420"/>
            <a:ext cx="1368388" cy="136436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4989A71-6A62-2F32-0675-94E762FA6F09}"/>
              </a:ext>
            </a:extLst>
          </p:cNvPr>
          <p:cNvSpPr txBox="1"/>
          <p:nvPr/>
        </p:nvSpPr>
        <p:spPr>
          <a:xfrm>
            <a:off x="2557375" y="1186672"/>
            <a:ext cx="1260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/>
              <a:t>?</a:t>
            </a:r>
            <a:endParaRPr lang="en-US" sz="6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466E633-86F8-34EF-F783-77A99F6FB45B}"/>
              </a:ext>
            </a:extLst>
          </p:cNvPr>
          <p:cNvSpPr txBox="1"/>
          <p:nvPr/>
        </p:nvSpPr>
        <p:spPr>
          <a:xfrm>
            <a:off x="4693233" y="5432813"/>
            <a:ext cx="1260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/>
              <a:t>?</a:t>
            </a:r>
            <a:endParaRPr lang="en-US" sz="6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7AE4C6-2578-B500-112C-8D1D0C35C168}"/>
              </a:ext>
            </a:extLst>
          </p:cNvPr>
          <p:cNvSpPr txBox="1"/>
          <p:nvPr/>
        </p:nvSpPr>
        <p:spPr>
          <a:xfrm>
            <a:off x="2615461" y="3981092"/>
            <a:ext cx="1260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/>
              <a:t>?</a:t>
            </a:r>
            <a:endParaRPr lang="en-US" sz="6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AA9EFD-032B-AA32-9BD1-9BE4BED980B0}"/>
              </a:ext>
            </a:extLst>
          </p:cNvPr>
          <p:cNvSpPr txBox="1"/>
          <p:nvPr/>
        </p:nvSpPr>
        <p:spPr>
          <a:xfrm>
            <a:off x="6813188" y="2596183"/>
            <a:ext cx="1260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/>
              <a:t>?</a:t>
            </a:r>
            <a:endParaRPr lang="en-US" sz="6000" dirty="0"/>
          </a:p>
        </p:txBody>
      </p:sp>
      <p:pic>
        <p:nvPicPr>
          <p:cNvPr id="31" name="con nai">
            <a:extLst>
              <a:ext uri="{FF2B5EF4-FFF2-40B4-BE49-F238E27FC236}">
                <a16:creationId xmlns:a16="http://schemas.microsoft.com/office/drawing/2014/main" id="{74DC0F35-7CB6-9E5E-9D0E-A09FF30C55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05" b="92183" l="10000" r="90000">
                        <a14:foregroundMark x1="30588" y1="9882" x2="22941" y2="5605"/>
                        <a14:foregroundMark x1="22941" y1="5605" x2="23529" y2="10619"/>
                        <a14:foregroundMark x1="39559" y1="23746" x2="43824" y2="31268"/>
                        <a14:foregroundMark x1="43824" y1="31268" x2="40588" y2="25074"/>
                        <a14:foregroundMark x1="25441" y1="21534" x2="26912" y2="22861"/>
                        <a14:foregroundMark x1="22794" y1="31121" x2="23824" y2="31121"/>
                        <a14:foregroundMark x1="72353" y1="36873" x2="69853" y2="45133"/>
                        <a14:foregroundMark x1="69853" y1="45133" x2="74265" y2="38643"/>
                        <a14:foregroundMark x1="74265" y1="38643" x2="70147" y2="43510"/>
                        <a14:foregroundMark x1="49265" y1="72124" x2="53824" y2="76844"/>
                        <a14:foregroundMark x1="52353" y1="71829" x2="51765" y2="74041"/>
                        <a14:foregroundMark x1="41471" y1="87758" x2="40735" y2="89676"/>
                        <a14:foregroundMark x1="64412" y1="85103" x2="66029" y2="85988"/>
                        <a14:foregroundMark x1="76029" y1="88643" x2="77647" y2="89823"/>
                        <a14:foregroundMark x1="39265" y1="89823" x2="41765" y2="90708"/>
                        <a14:foregroundMark x1="40000" y1="92183" x2="39853" y2="918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330" y="5194535"/>
            <a:ext cx="1395675" cy="1391570"/>
          </a:xfrm>
          <a:prstGeom prst="rect">
            <a:avLst/>
          </a:prstGeom>
        </p:spPr>
      </p:pic>
      <p:pic>
        <p:nvPicPr>
          <p:cNvPr id="13" name="con hổ">
            <a:extLst>
              <a:ext uri="{FF2B5EF4-FFF2-40B4-BE49-F238E27FC236}">
                <a16:creationId xmlns:a16="http://schemas.microsoft.com/office/drawing/2014/main" id="{E50713F1-FE0B-F72B-643E-62524A83099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81094" y1="18750" x2="82969" y2="26719"/>
                        <a14:foregroundMark x1="82969" y1="26719" x2="75000" y2="42969"/>
                        <a14:foregroundMark x1="75000" y1="42969" x2="77656" y2="40156"/>
                        <a14:foregroundMark x1="28125" y1="31094" x2="27187" y2="32500"/>
                        <a14:foregroundMark x1="40000" y1="31250" x2="39219" y2="31719"/>
                        <a14:foregroundMark x1="31563" y1="42500" x2="40156" y2="47813"/>
                        <a14:foregroundMark x1="40156" y1="47813" x2="33438" y2="40781"/>
                        <a14:foregroundMark x1="33438" y1="40781" x2="31250" y2="41719"/>
                        <a14:foregroundMark x1="50781" y1="39375" x2="61563" y2="42031"/>
                        <a14:foregroundMark x1="61563" y1="42031" x2="71406" y2="41094"/>
                        <a14:foregroundMark x1="71406" y1="41094" x2="58594" y2="40781"/>
                        <a14:foregroundMark x1="73438" y1="63594" x2="79375" y2="58125"/>
                        <a14:foregroundMark x1="79375" y1="58125" x2="74531" y2="64531"/>
                        <a14:foregroundMark x1="74531" y1="64531" x2="74063" y2="64531"/>
                        <a14:foregroundMark x1="61406" y1="70938" x2="64844" y2="70156"/>
                        <a14:foregroundMark x1="73438" y1="71094" x2="77031" y2="70156"/>
                        <a14:foregroundMark x1="75469" y1="74219" x2="78750" y2="74219"/>
                        <a14:foregroundMark x1="72188" y1="71250" x2="76563" y2="75781"/>
                        <a14:foregroundMark x1="81875" y1="19063" x2="86250" y2="26094"/>
                        <a14:foregroundMark x1="86250" y1="26094" x2="85313" y2="36250"/>
                        <a14:foregroundMark x1="85313" y1="36250" x2="81250" y2="44688"/>
                        <a14:foregroundMark x1="81250" y1="44688" x2="80313" y2="45625"/>
                        <a14:foregroundMark x1="81250" y1="19063" x2="81250" y2="23281"/>
                        <a14:foregroundMark x1="80313" y1="45938" x2="81875" y2="53906"/>
                        <a14:foregroundMark x1="81875" y1="53906" x2="79531" y2="62656"/>
                        <a14:foregroundMark x1="79531" y1="62656" x2="84375" y2="69844"/>
                        <a14:foregroundMark x1="84375" y1="69844" x2="86094" y2="74531"/>
                        <a14:foregroundMark x1="85625" y1="75781" x2="86094" y2="7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03" y="3675934"/>
            <a:ext cx="1376892" cy="1376892"/>
          </a:xfrm>
          <a:prstGeom prst="rect">
            <a:avLst/>
          </a:prstGeom>
        </p:spPr>
      </p:pic>
      <p:pic>
        <p:nvPicPr>
          <p:cNvPr id="16" name="con khỉ">
            <a:extLst>
              <a:ext uri="{FF2B5EF4-FFF2-40B4-BE49-F238E27FC236}">
                <a16:creationId xmlns:a16="http://schemas.microsoft.com/office/drawing/2014/main" id="{7E1E5A0E-FA81-0BBD-FBAB-E3E3254DA8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563" l="10000" r="90000">
                        <a14:foregroundMark x1="37031" y1="88125" x2="43906" y2="91563"/>
                        <a14:foregroundMark x1="61250" y1="27969" x2="59844" y2="36250"/>
                        <a14:foregroundMark x1="59219" y1="32813" x2="59844" y2="39063"/>
                        <a14:foregroundMark x1="59219" y1="31406" x2="66094" y2="36250"/>
                        <a14:foregroundMark x1="57813" y1="30781" x2="61250" y2="34844"/>
                        <a14:foregroundMark x1="42656" y1="33438" x2="41875" y2="35625"/>
                        <a14:foregroundMark x1="43281" y1="37031" x2="42656" y2="36250"/>
                        <a14:foregroundMark x1="41875" y1="32813" x2="43906" y2="35625"/>
                        <a14:foregroundMark x1="39063" y1="40469" x2="57188" y2="40469"/>
                        <a14:foregroundMark x1="41250" y1="36250" x2="45313" y2="31406"/>
                        <a14:foregroundMark x1="37813" y1="34844" x2="43906" y2="33438"/>
                        <a14:foregroundMark x1="57188" y1="30000" x2="60625" y2="31406"/>
                        <a14:foregroundMark x1="39844" y1="40469" x2="44688" y2="45313"/>
                        <a14:foregroundMark x1="56406" y1="90938" x2="67500" y2="9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952" y="2331801"/>
            <a:ext cx="1376890" cy="1376890"/>
          </a:xfrm>
          <a:prstGeom prst="rect">
            <a:avLst/>
          </a:prstGeom>
        </p:spPr>
      </p:pic>
      <p:pic>
        <p:nvPicPr>
          <p:cNvPr id="20" name="con sư tử">
            <a:extLst>
              <a:ext uri="{FF2B5EF4-FFF2-40B4-BE49-F238E27FC236}">
                <a16:creationId xmlns:a16="http://schemas.microsoft.com/office/drawing/2014/main" id="{66BD37ED-122B-4834-F59A-1050E6E389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951" y="943316"/>
            <a:ext cx="1376891" cy="137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6 L -0.56809 -0.590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11" y="-2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-0.36914 0.6349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64" y="3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54779 0.2166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96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59259E-6 L -0.2112 -0.1724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60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-0.53932 0.0252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66" y="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54935 -0.1770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74" y="-88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59259E-6 L -0.55222 -0.3731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17" y="-18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-0.53086 0.42361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49" y="211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-0.20378 0.0150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5" y="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-0.19987 0.22593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hongtam pham</dc:creator>
  <cp:lastModifiedBy>hongtam pham</cp:lastModifiedBy>
  <cp:revision>4</cp:revision>
  <dcterms:created xsi:type="dcterms:W3CDTF">2024-01-12T14:32:35Z</dcterms:created>
  <dcterms:modified xsi:type="dcterms:W3CDTF">2024-01-14T11:43:51Z</dcterms:modified>
</cp:coreProperties>
</file>