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607687-4991-4C2E-A8F5-BF076CD61DA3}" v="257" dt="2025-11-03T01:51:11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ân pham" userId="d5d98bb6693eeca9" providerId="LiveId" clId="{68237B25-FECC-47B8-A767-B9E8AEE1CA25}"/>
    <pc:docChg chg="custSel addSld delSld modSld sldOrd">
      <pc:chgData name="Quân pham" userId="d5d98bb6693eeca9" providerId="LiveId" clId="{68237B25-FECC-47B8-A767-B9E8AEE1CA25}" dt="2025-11-03T01:51:12.140" v="344" actId="2696"/>
      <pc:docMkLst>
        <pc:docMk/>
      </pc:docMkLst>
      <pc:sldChg chg="addSp delSp modSp mod delAnim modAnim">
        <pc:chgData name="Quân pham" userId="d5d98bb6693eeca9" providerId="LiveId" clId="{68237B25-FECC-47B8-A767-B9E8AEE1CA25}" dt="2025-11-03T00:16:49.786" v="240"/>
        <pc:sldMkLst>
          <pc:docMk/>
          <pc:sldMk cId="1308824851" sldId="256"/>
        </pc:sldMkLst>
        <pc:spChg chg="mod">
          <ac:chgData name="Quân pham" userId="d5d98bb6693eeca9" providerId="LiveId" clId="{68237B25-FECC-47B8-A767-B9E8AEE1CA25}" dt="2025-11-03T00:13:45.671" v="185" actId="20577"/>
          <ac:spMkLst>
            <pc:docMk/>
            <pc:sldMk cId="1308824851" sldId="256"/>
            <ac:spMk id="5" creationId="{8FBC3384-5B0C-B578-BDF9-187F255A47B4}"/>
          </ac:spMkLst>
        </pc:spChg>
        <pc:spChg chg="add mod">
          <ac:chgData name="Quân pham" userId="d5d98bb6693eeca9" providerId="LiveId" clId="{68237B25-FECC-47B8-A767-B9E8AEE1CA25}" dt="2025-11-03T00:16:32.552" v="226" actId="1076"/>
          <ac:spMkLst>
            <pc:docMk/>
            <pc:sldMk cId="1308824851" sldId="256"/>
            <ac:spMk id="6" creationId="{FE958757-F45F-B75E-6CB5-6DFCE7B2AB27}"/>
          </ac:spMkLst>
        </pc:spChg>
        <pc:spChg chg="add del mod">
          <ac:chgData name="Quân pham" userId="d5d98bb6693eeca9" providerId="LiveId" clId="{68237B25-FECC-47B8-A767-B9E8AEE1CA25}" dt="2025-11-03T00:16:01.280" v="221"/>
          <ac:spMkLst>
            <pc:docMk/>
            <pc:sldMk cId="1308824851" sldId="256"/>
            <ac:spMk id="7" creationId="{35529A72-CC98-7BD5-E61E-8F8435784707}"/>
          </ac:spMkLst>
        </pc:spChg>
        <pc:spChg chg="add mod">
          <ac:chgData name="Quân pham" userId="d5d98bb6693eeca9" providerId="LiveId" clId="{68237B25-FECC-47B8-A767-B9E8AEE1CA25}" dt="2025-11-03T00:16:49.786" v="240"/>
          <ac:spMkLst>
            <pc:docMk/>
            <pc:sldMk cId="1308824851" sldId="256"/>
            <ac:spMk id="8" creationId="{B56973D7-EBC4-F556-DF27-62190FA8848C}"/>
          </ac:spMkLst>
        </pc:spChg>
        <pc:spChg chg="add mod">
          <ac:chgData name="Quân pham" userId="d5d98bb6693eeca9" providerId="LiveId" clId="{68237B25-FECC-47B8-A767-B9E8AEE1CA25}" dt="2025-11-03T00:16:45.478" v="235"/>
          <ac:spMkLst>
            <pc:docMk/>
            <pc:sldMk cId="1308824851" sldId="256"/>
            <ac:spMk id="9" creationId="{9F8C5212-567F-E081-5457-FBE8E27F8F51}"/>
          </ac:spMkLst>
        </pc:spChg>
        <pc:picChg chg="add mod">
          <ac:chgData name="Quân pham" userId="d5d98bb6693eeca9" providerId="LiveId" clId="{68237B25-FECC-47B8-A767-B9E8AEE1CA25}" dt="2025-11-03T00:16:03.297" v="222" actId="1076"/>
          <ac:picMkLst>
            <pc:docMk/>
            <pc:sldMk cId="1308824851" sldId="256"/>
            <ac:picMk id="2" creationId="{89F1903B-4D65-4580-7521-50AB1D75B370}"/>
          </ac:picMkLst>
        </pc:picChg>
        <pc:picChg chg="add mod">
          <ac:chgData name="Quân pham" userId="d5d98bb6693eeca9" providerId="LiveId" clId="{68237B25-FECC-47B8-A767-B9E8AEE1CA25}" dt="2025-11-03T00:16:07.742" v="225" actId="1076"/>
          <ac:picMkLst>
            <pc:docMk/>
            <pc:sldMk cId="1308824851" sldId="256"/>
            <ac:picMk id="3" creationId="{DF24A220-7649-B09A-D3DD-292D4CA2A2ED}"/>
          </ac:picMkLst>
        </pc:picChg>
        <pc:picChg chg="add mod">
          <ac:chgData name="Quân pham" userId="d5d98bb6693eeca9" providerId="LiveId" clId="{68237B25-FECC-47B8-A767-B9E8AEE1CA25}" dt="2025-11-03T00:16:06.640" v="224" actId="1076"/>
          <ac:picMkLst>
            <pc:docMk/>
            <pc:sldMk cId="1308824851" sldId="256"/>
            <ac:picMk id="4" creationId="{453685C6-6CC5-2C4A-3F5F-12DD2F4311A3}"/>
          </ac:picMkLst>
        </pc:picChg>
        <pc:picChg chg="del">
          <ac:chgData name="Quân pham" userId="d5d98bb6693eeca9" providerId="LiveId" clId="{68237B25-FECC-47B8-A767-B9E8AEE1CA25}" dt="2025-11-03T00:13:55.382" v="188" actId="21"/>
          <ac:picMkLst>
            <pc:docMk/>
            <pc:sldMk cId="1308824851" sldId="256"/>
            <ac:picMk id="12" creationId="{727ADBC0-839E-9424-8E9A-EE4A444F14F1}"/>
          </ac:picMkLst>
        </pc:picChg>
        <pc:picChg chg="del">
          <ac:chgData name="Quân pham" userId="d5d98bb6693eeca9" providerId="LiveId" clId="{68237B25-FECC-47B8-A767-B9E8AEE1CA25}" dt="2025-11-03T00:13:50.584" v="186" actId="21"/>
          <ac:picMkLst>
            <pc:docMk/>
            <pc:sldMk cId="1308824851" sldId="256"/>
            <ac:picMk id="16" creationId="{0BB8BAC6-E983-1553-47FC-AB0230ADB0F8}"/>
          </ac:picMkLst>
        </pc:picChg>
        <pc:picChg chg="del">
          <ac:chgData name="Quân pham" userId="d5d98bb6693eeca9" providerId="LiveId" clId="{68237B25-FECC-47B8-A767-B9E8AEE1CA25}" dt="2025-11-03T00:13:53.055" v="187" actId="21"/>
          <ac:picMkLst>
            <pc:docMk/>
            <pc:sldMk cId="1308824851" sldId="256"/>
            <ac:picMk id="18" creationId="{AF1758E3-6829-4332-0A85-A6912F719A2D}"/>
          </ac:picMkLst>
        </pc:picChg>
        <pc:picChg chg="del">
          <ac:chgData name="Quân pham" userId="d5d98bb6693eeca9" providerId="LiveId" clId="{68237B25-FECC-47B8-A767-B9E8AEE1CA25}" dt="2025-11-03T00:13:57.589" v="189" actId="21"/>
          <ac:picMkLst>
            <pc:docMk/>
            <pc:sldMk cId="1308824851" sldId="256"/>
            <ac:picMk id="20" creationId="{2E1858F0-29C9-F83D-69B8-1DF94BB4EAEE}"/>
          </ac:picMkLst>
        </pc:picChg>
      </pc:sldChg>
      <pc:sldChg chg="modSp add del mod ord modTransition">
        <pc:chgData name="Quân pham" userId="d5d98bb6693eeca9" providerId="LiveId" clId="{68237B25-FECC-47B8-A767-B9E8AEE1CA25}" dt="2025-11-03T01:21:26.204" v="291" actId="2696"/>
        <pc:sldMkLst>
          <pc:docMk/>
          <pc:sldMk cId="138563872" sldId="266"/>
        </pc:sldMkLst>
        <pc:spChg chg="mod">
          <ac:chgData name="Quân pham" userId="d5d98bb6693eeca9" providerId="LiveId" clId="{68237B25-FECC-47B8-A767-B9E8AEE1CA25}" dt="2025-11-03T01:21:22.540" v="284"/>
          <ac:spMkLst>
            <pc:docMk/>
            <pc:sldMk cId="138563872" sldId="266"/>
            <ac:spMk id="5" creationId="{8FBC3384-5B0C-B578-BDF9-187F255A47B4}"/>
          </ac:spMkLst>
        </pc:spChg>
        <pc:picChg chg="mod">
          <ac:chgData name="Quân pham" userId="d5d98bb6693eeca9" providerId="LiveId" clId="{68237B25-FECC-47B8-A767-B9E8AEE1CA25}" dt="2025-11-03T01:21:23.070" v="286"/>
          <ac:picMkLst>
            <pc:docMk/>
            <pc:sldMk cId="138563872" sldId="266"/>
            <ac:picMk id="2" creationId="{89F1903B-4D65-4580-7521-50AB1D75B370}"/>
          </ac:picMkLst>
        </pc:picChg>
        <pc:picChg chg="mod">
          <ac:chgData name="Quân pham" userId="d5d98bb6693eeca9" providerId="LiveId" clId="{68237B25-FECC-47B8-A767-B9E8AEE1CA25}" dt="2025-11-03T01:21:23.627" v="288"/>
          <ac:picMkLst>
            <pc:docMk/>
            <pc:sldMk cId="138563872" sldId="266"/>
            <ac:picMk id="3" creationId="{DF24A220-7649-B09A-D3DD-292D4CA2A2ED}"/>
          </ac:picMkLst>
        </pc:picChg>
        <pc:picChg chg="mod">
          <ac:chgData name="Quân pham" userId="d5d98bb6693eeca9" providerId="LiveId" clId="{68237B25-FECC-47B8-A767-B9E8AEE1CA25}" dt="2025-11-03T01:21:25.451" v="290"/>
          <ac:picMkLst>
            <pc:docMk/>
            <pc:sldMk cId="138563872" sldId="266"/>
            <ac:picMk id="4" creationId="{453685C6-6CC5-2C4A-3F5F-12DD2F4311A3}"/>
          </ac:picMkLst>
        </pc:picChg>
      </pc:sldChg>
      <pc:sldChg chg="modSp add del mod ord modTransition">
        <pc:chgData name="Quân pham" userId="d5d98bb6693eeca9" providerId="LiveId" clId="{68237B25-FECC-47B8-A767-B9E8AEE1CA25}" dt="2025-11-03T01:13:32.908" v="265" actId="2696"/>
        <pc:sldMkLst>
          <pc:docMk/>
          <pc:sldMk cId="2238615812" sldId="266"/>
        </pc:sldMkLst>
        <pc:spChg chg="mod">
          <ac:chgData name="Quân pham" userId="d5d98bb6693eeca9" providerId="LiveId" clId="{68237B25-FECC-47B8-A767-B9E8AEE1CA25}" dt="2025-11-03T01:13:29.125" v="258"/>
          <ac:spMkLst>
            <pc:docMk/>
            <pc:sldMk cId="2238615812" sldId="266"/>
            <ac:spMk id="5" creationId="{8FBC3384-5B0C-B578-BDF9-187F255A47B4}"/>
          </ac:spMkLst>
        </pc:spChg>
        <pc:picChg chg="mod">
          <ac:chgData name="Quân pham" userId="d5d98bb6693eeca9" providerId="LiveId" clId="{68237B25-FECC-47B8-A767-B9E8AEE1CA25}" dt="2025-11-03T01:13:30.043" v="260"/>
          <ac:picMkLst>
            <pc:docMk/>
            <pc:sldMk cId="2238615812" sldId="266"/>
            <ac:picMk id="2" creationId="{89F1903B-4D65-4580-7521-50AB1D75B370}"/>
          </ac:picMkLst>
        </pc:picChg>
        <pc:picChg chg="mod">
          <ac:chgData name="Quân pham" userId="d5d98bb6693eeca9" providerId="LiveId" clId="{68237B25-FECC-47B8-A767-B9E8AEE1CA25}" dt="2025-11-03T01:13:30.745" v="262"/>
          <ac:picMkLst>
            <pc:docMk/>
            <pc:sldMk cId="2238615812" sldId="266"/>
            <ac:picMk id="3" creationId="{DF24A220-7649-B09A-D3DD-292D4CA2A2ED}"/>
          </ac:picMkLst>
        </pc:picChg>
        <pc:picChg chg="mod">
          <ac:chgData name="Quân pham" userId="d5d98bb6693eeca9" providerId="LiveId" clId="{68237B25-FECC-47B8-A767-B9E8AEE1CA25}" dt="2025-11-03T01:13:32.279" v="264"/>
          <ac:picMkLst>
            <pc:docMk/>
            <pc:sldMk cId="2238615812" sldId="266"/>
            <ac:picMk id="4" creationId="{453685C6-6CC5-2C4A-3F5F-12DD2F4311A3}"/>
          </ac:picMkLst>
        </pc:picChg>
      </pc:sldChg>
      <pc:sldChg chg="modSp add del mod ord modTransition">
        <pc:chgData name="Quân pham" userId="d5d98bb6693eeca9" providerId="LiveId" clId="{68237B25-FECC-47B8-A767-B9E8AEE1CA25}" dt="2025-11-03T01:51:12.122" v="343" actId="2696"/>
        <pc:sldMkLst>
          <pc:docMk/>
          <pc:sldMk cId="2801608898" sldId="266"/>
        </pc:sldMkLst>
        <pc:spChg chg="mod">
          <ac:chgData name="Quân pham" userId="d5d98bb6693eeca9" providerId="LiveId" clId="{68237B25-FECC-47B8-A767-B9E8AEE1CA25}" dt="2025-11-03T01:51:09.431" v="336"/>
          <ac:spMkLst>
            <pc:docMk/>
            <pc:sldMk cId="2801608898" sldId="266"/>
            <ac:spMk id="5" creationId="{8FBC3384-5B0C-B578-BDF9-187F255A47B4}"/>
          </ac:spMkLst>
        </pc:spChg>
        <pc:picChg chg="mod">
          <ac:chgData name="Quân pham" userId="d5d98bb6693eeca9" providerId="LiveId" clId="{68237B25-FECC-47B8-A767-B9E8AEE1CA25}" dt="2025-11-03T01:51:10.290" v="338"/>
          <ac:picMkLst>
            <pc:docMk/>
            <pc:sldMk cId="2801608898" sldId="266"/>
            <ac:picMk id="2" creationId="{89F1903B-4D65-4580-7521-50AB1D75B370}"/>
          </ac:picMkLst>
        </pc:picChg>
        <pc:picChg chg="mod">
          <ac:chgData name="Quân pham" userId="d5d98bb6693eeca9" providerId="LiveId" clId="{68237B25-FECC-47B8-A767-B9E8AEE1CA25}" dt="2025-11-03T01:51:11.033" v="340"/>
          <ac:picMkLst>
            <pc:docMk/>
            <pc:sldMk cId="2801608898" sldId="266"/>
            <ac:picMk id="3" creationId="{DF24A220-7649-B09A-D3DD-292D4CA2A2ED}"/>
          </ac:picMkLst>
        </pc:picChg>
        <pc:picChg chg="mod">
          <ac:chgData name="Quân pham" userId="d5d98bb6693eeca9" providerId="LiveId" clId="{68237B25-FECC-47B8-A767-B9E8AEE1CA25}" dt="2025-11-03T01:51:11.599" v="342"/>
          <ac:picMkLst>
            <pc:docMk/>
            <pc:sldMk cId="2801608898" sldId="266"/>
            <ac:picMk id="4" creationId="{453685C6-6CC5-2C4A-3F5F-12DD2F4311A3}"/>
          </ac:picMkLst>
        </pc:picChg>
      </pc:sldChg>
      <pc:sldChg chg="modSp add del mod ord modTransition">
        <pc:chgData name="Quân pham" userId="d5d98bb6693eeca9" providerId="LiveId" clId="{68237B25-FECC-47B8-A767-B9E8AEE1CA25}" dt="2025-11-03T01:26:08.212" v="317" actId="2696"/>
        <pc:sldMkLst>
          <pc:docMk/>
          <pc:sldMk cId="2910937107" sldId="266"/>
        </pc:sldMkLst>
        <pc:spChg chg="mod">
          <ac:chgData name="Quân pham" userId="d5d98bb6693eeca9" providerId="LiveId" clId="{68237B25-FECC-47B8-A767-B9E8AEE1CA25}" dt="2025-11-03T01:26:06.958" v="310"/>
          <ac:spMkLst>
            <pc:docMk/>
            <pc:sldMk cId="2910937107" sldId="266"/>
            <ac:spMk id="5" creationId="{8FBC3384-5B0C-B578-BDF9-187F255A47B4}"/>
          </ac:spMkLst>
        </pc:spChg>
        <pc:picChg chg="mod">
          <ac:chgData name="Quân pham" userId="d5d98bb6693eeca9" providerId="LiveId" clId="{68237B25-FECC-47B8-A767-B9E8AEE1CA25}" dt="2025-11-03T01:26:07.357" v="312"/>
          <ac:picMkLst>
            <pc:docMk/>
            <pc:sldMk cId="2910937107" sldId="266"/>
            <ac:picMk id="2" creationId="{89F1903B-4D65-4580-7521-50AB1D75B370}"/>
          </ac:picMkLst>
        </pc:picChg>
        <pc:picChg chg="mod">
          <ac:chgData name="Quân pham" userId="d5d98bb6693eeca9" providerId="LiveId" clId="{68237B25-FECC-47B8-A767-B9E8AEE1CA25}" dt="2025-11-03T01:26:07.624" v="314"/>
          <ac:picMkLst>
            <pc:docMk/>
            <pc:sldMk cId="2910937107" sldId="266"/>
            <ac:picMk id="3" creationId="{DF24A220-7649-B09A-D3DD-292D4CA2A2ED}"/>
          </ac:picMkLst>
        </pc:picChg>
        <pc:picChg chg="mod">
          <ac:chgData name="Quân pham" userId="d5d98bb6693eeca9" providerId="LiveId" clId="{68237B25-FECC-47B8-A767-B9E8AEE1CA25}" dt="2025-11-03T01:26:07.872" v="316"/>
          <ac:picMkLst>
            <pc:docMk/>
            <pc:sldMk cId="2910937107" sldId="266"/>
            <ac:picMk id="4" creationId="{453685C6-6CC5-2C4A-3F5F-12DD2F4311A3}"/>
          </ac:picMkLst>
        </pc:picChg>
      </pc:sldChg>
      <pc:sldChg chg="add del ord modTransition">
        <pc:chgData name="Quân pham" userId="d5d98bb6693eeca9" providerId="LiveId" clId="{68237B25-FECC-47B8-A767-B9E8AEE1CA25}" dt="2025-11-03T01:13:32.923" v="266" actId="2696"/>
        <pc:sldMkLst>
          <pc:docMk/>
          <pc:sldMk cId="479027234" sldId="267"/>
        </pc:sldMkLst>
      </pc:sldChg>
      <pc:sldChg chg="add del ord modTransition">
        <pc:chgData name="Quân pham" userId="d5d98bb6693eeca9" providerId="LiveId" clId="{68237B25-FECC-47B8-A767-B9E8AEE1CA25}" dt="2025-11-03T01:21:26.222" v="292" actId="2696"/>
        <pc:sldMkLst>
          <pc:docMk/>
          <pc:sldMk cId="656332276" sldId="267"/>
        </pc:sldMkLst>
      </pc:sldChg>
      <pc:sldChg chg="add del ord modTransition">
        <pc:chgData name="Quân pham" userId="d5d98bb6693eeca9" providerId="LiveId" clId="{68237B25-FECC-47B8-A767-B9E8AEE1CA25}" dt="2025-11-03T01:51:12.140" v="344" actId="2696"/>
        <pc:sldMkLst>
          <pc:docMk/>
          <pc:sldMk cId="1771436815" sldId="267"/>
        </pc:sldMkLst>
      </pc:sldChg>
      <pc:sldChg chg="add del ord modTransition">
        <pc:chgData name="Quân pham" userId="d5d98bb6693eeca9" providerId="LiveId" clId="{68237B25-FECC-47B8-A767-B9E8AEE1CA25}" dt="2025-11-03T01:26:08.246" v="318" actId="2696"/>
        <pc:sldMkLst>
          <pc:docMk/>
          <pc:sldMk cId="3099640651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6E25-6E07-D67E-A8BC-6B9A5F7B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0EB4A-2719-C493-D8FF-E1DBD71B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D58-9A37-BAD0-7B10-25EBBD6A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B261-E6ED-2E5A-EBA7-7A52537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D6DF-C917-16B8-7E92-EF17760F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7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0CAD-0EF6-5C09-8E19-054B646C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8513AA-AF3C-830D-D4ED-18334CE67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F69FDF-F96F-A9DF-914D-B9AEAC02D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11C80-4FFA-885A-A1F3-5D3DA2C4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5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F03381-0F61-FCC9-245E-0E0E3FA81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2901AF-E6C1-8866-E083-551B45C1F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5B5B7-3721-EDDB-E3B8-1BE50C53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6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747E6-1522-9185-4EF1-85E03838C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84C09-96EA-69E8-23A4-3EA57DF75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EF3B1-0EEE-147E-EA18-E62F59F9F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EE675-2F69-43F2-84A2-F44E06917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8DDCE-07FC-33E6-2F49-1EA9F914E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4CF10-49DA-E550-708F-6BBE396F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54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7DDB8-9B75-C4F8-0061-9467F769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DB7DAF-61EA-E08C-E16C-AC99047657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74C7D-FCE9-9073-008C-D316D1708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06F9F-3491-2F67-82DF-0AB877D2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ECBBF-6858-235E-60A7-2655FE6CA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6FBF6-F3AC-0363-D291-7868AE865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72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60D5C-B07C-6577-555D-273DF305A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98137-117F-679A-DC7A-310D96401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62231-A5A4-22E7-19CE-0BBEA61D7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54DA-3D7B-711C-585A-F161B5B2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9ED1B-E792-A942-C91C-1D9B51DC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5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745C70-B01D-85F5-9DB9-A9215EBE1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85861-1D62-FDFB-3505-0DC76D3C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EBFC1-EBF0-7F8B-6423-16A002B3E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6237E-9418-43EF-9A1C-7584C7472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6B0F1-3A1D-CFFC-5BEB-35FD5103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5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6E25-6E07-D67E-A8BC-6B9A5F7B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0EB4A-2719-C493-D8FF-E1DBD71B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D58-9A37-BAD0-7B10-25EBBD6A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B261-E6ED-2E5A-EBA7-7A52537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D6DF-C917-16B8-7E92-EF17760F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5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6E25-6E07-D67E-A8BC-6B9A5F7B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0EB4A-2719-C493-D8FF-E1DBD71B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D58-9A37-BAD0-7B10-25EBBD6A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B261-E6ED-2E5A-EBA7-7A52537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D6DF-C917-16B8-7E92-EF17760F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3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6E25-6E07-D67E-A8BC-6B9A5F7B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0EB4A-2719-C493-D8FF-E1DBD71B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D58-9A37-BAD0-7B10-25EBBD6A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B261-E6ED-2E5A-EBA7-7A52537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D6DF-C917-16B8-7E92-EF17760F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5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6E25-6E07-D67E-A8BC-6B9A5F7B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0EB4A-2719-C493-D8FF-E1DBD71B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D58-9A37-BAD0-7B10-25EBBD6A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B261-E6ED-2E5A-EBA7-7A52537F0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D6DF-C917-16B8-7E92-EF17760F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1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1A00-821F-1D86-075A-CDC7045D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27EC0-3A1B-50DD-326E-AC3E4EBFA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42B51-A31B-4F72-E499-794D53FD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0D939-7A5A-4B47-80D7-4AB83452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9E5E6-9F54-8D0D-69F9-F0D8CDD0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7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9AF9-1214-8F23-EC73-557FC343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6FD37-BD72-5D69-4B48-79AF2AD9D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36E87-6A2A-12A6-0908-7C41DA090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CD061-A2EC-1E54-EE7C-64E805E69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5898C-B93A-147F-108B-63B5CE2B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0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122C-C7F2-BAC1-A32B-D2F929173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71DF0-EDF9-D1C5-5BA0-D006167F1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E9100-E11A-E7F4-FFA4-83B6A45E5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44E95-2CCC-628C-ABE9-707E4CC75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7D095-9E2B-1A49-651A-067DFB3F2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CD6EE5-71D1-B302-B0FD-AA5058EC4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0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A9E6F-AB89-A9A7-DDBC-5373129FC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7B704-A847-ED69-C459-425984538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11C58-7BFE-FD80-130C-9B68D18C4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F85CF7-3C24-4CC5-7F28-685A552BE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3BF86C-6AA9-DC0D-4E0B-2F8FA1844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1C56FB-919D-D038-85A1-C8475CDBA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855BB4-42A9-9C5F-3091-6075DECF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378B22-1D65-8D2D-668C-B9013EF89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6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5D8657-9F3A-894B-3272-8C9D7FACC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77952-B554-D9DC-54FE-AAE15B297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852E3-82B3-A23A-4F76-E48190843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2D00-34F0-48D3-955B-DE22180A767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8A499-5766-39BD-D873-81B9A3103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5966B-03AC-8457-9804-23A5F793A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EF4B5-C73C-4DBE-9AC5-ADAA9C26E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1" r:id="rId4"/>
    <p:sldLayoutId id="214748366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1.jp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jpg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jp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microsoft.com/office/2007/relationships/media" Target="../media/media8.m4a"/><Relationship Id="rId7" Type="http://schemas.openxmlformats.org/officeDocument/2006/relationships/audio" Target="../media/audio1.wav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2.wav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0.jpg"/><Relationship Id="rId4" Type="http://schemas.openxmlformats.org/officeDocument/2006/relationships/audio" Target="../media/media8.m4a"/><Relationship Id="rId9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8.jp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6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EFD51F-CF5F-3034-DE3B-5AB730183779}"/>
              </a:ext>
            </a:extLst>
          </p:cNvPr>
          <p:cNvSpPr txBox="1"/>
          <p:nvPr/>
        </p:nvSpPr>
        <p:spPr>
          <a:xfrm>
            <a:off x="1772241" y="2177591"/>
            <a:ext cx="8383997" cy="1323439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vi-VN" sz="800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Tìm tên con vật</a:t>
            </a:r>
            <a:endParaRPr lang="en-US" sz="8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122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ECE540C7-7401-5C51-012C-7EDAD38BCD0B}"/>
              </a:ext>
            </a:extLst>
          </p:cNvPr>
          <p:cNvSpPr/>
          <p:nvPr/>
        </p:nvSpPr>
        <p:spPr>
          <a:xfrm>
            <a:off x="2845837" y="326570"/>
            <a:ext cx="5458408" cy="223934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Mèo thích ăn gì?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E60D5B-7628-DDF9-B741-75FBCDFD7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475" y="3589549"/>
            <a:ext cx="3395462" cy="2120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D88809-DFDB-9D10-FA3F-7FA98D40A6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113" y="3429000"/>
            <a:ext cx="3540579" cy="2360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DC096C-286B-12DC-EE87-DCC7CFE14B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135" y="3544548"/>
            <a:ext cx="3250884" cy="2194347"/>
          </a:xfrm>
          <a:prstGeom prst="rect">
            <a:avLst/>
          </a:prstGeom>
        </p:spPr>
      </p:pic>
      <p:pic>
        <p:nvPicPr>
          <p:cNvPr id="11" name="10">
            <a:hlinkClick r:id="" action="ppaction://media"/>
            <a:extLst>
              <a:ext uri="{FF2B5EF4-FFF2-40B4-BE49-F238E27FC236}">
                <a16:creationId xmlns:a16="http://schemas.microsoft.com/office/drawing/2014/main" id="{E6E77668-4998-EE35-C3AC-A8C28047E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96750" y="702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5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8FBC3384-5B0C-B578-BDF9-187F255A47B4}"/>
              </a:ext>
            </a:extLst>
          </p:cNvPr>
          <p:cNvSpPr/>
          <p:nvPr/>
        </p:nvSpPr>
        <p:spPr>
          <a:xfrm>
            <a:off x="2038350" y="400050"/>
            <a:ext cx="7734300" cy="204787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dirty="0"/>
              <a:t>Trong các loại thực phẩm sau, loại nào bổ sung nhiều vitamin và chất khoáng?</a:t>
            </a:r>
            <a:endParaRPr lang="en-US" sz="3000" dirty="0"/>
          </a:p>
        </p:txBody>
      </p:sp>
      <p:pic>
        <p:nvPicPr>
          <p:cNvPr id="21" name="1">
            <a:hlinkClick r:id="" action="ppaction://media"/>
            <a:extLst>
              <a:ext uri="{FF2B5EF4-FFF2-40B4-BE49-F238E27FC236}">
                <a16:creationId xmlns:a16="http://schemas.microsoft.com/office/drawing/2014/main" id="{290A5C68-75FA-F294-E389-2F3C58F15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44809" y="827824"/>
            <a:ext cx="487363" cy="487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F1903B-4D65-4580-7521-50AB1D75B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318" y="827824"/>
            <a:ext cx="4471964" cy="4471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24A220-7649-B09A-D3DD-292D4CA2A2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864" y="2326803"/>
            <a:ext cx="3372799" cy="3372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3685C6-6CC5-2C4A-3F5F-12DD2F4311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663" y="827824"/>
            <a:ext cx="4750655" cy="4750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958757-F45F-B75E-6CB5-6DFCE7B2AB27}"/>
              </a:ext>
            </a:extLst>
          </p:cNvPr>
          <p:cNvSpPr txBox="1"/>
          <p:nvPr/>
        </p:nvSpPr>
        <p:spPr>
          <a:xfrm>
            <a:off x="1224677" y="4899531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/>
              <a:t>1</a:t>
            </a:r>
            <a:endParaRPr lang="en-US" sz="7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6973D7-EBC4-F556-DF27-62190FA8848C}"/>
              </a:ext>
            </a:extLst>
          </p:cNvPr>
          <p:cNvSpPr txBox="1"/>
          <p:nvPr/>
        </p:nvSpPr>
        <p:spPr>
          <a:xfrm>
            <a:off x="9596989" y="4978314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/>
              <a:t>3</a:t>
            </a:r>
            <a:endParaRPr lang="en-US" sz="7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8C5212-567F-E081-5457-FBE8E27F8F51}"/>
              </a:ext>
            </a:extLst>
          </p:cNvPr>
          <p:cNvSpPr txBox="1"/>
          <p:nvPr/>
        </p:nvSpPr>
        <p:spPr>
          <a:xfrm>
            <a:off x="5410833" y="4899530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/>
              <a:t>2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30882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4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DA5DF886-8DE8-C3CA-CEBB-1158136392E8}"/>
              </a:ext>
            </a:extLst>
          </p:cNvPr>
          <p:cNvSpPr/>
          <p:nvPr/>
        </p:nvSpPr>
        <p:spPr>
          <a:xfrm>
            <a:off x="3252247" y="150829"/>
            <a:ext cx="5495827" cy="213988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Con vật nào biết bay vậy bé?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17C948-F743-C185-C77D-568EBED4FF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774" y="3525668"/>
            <a:ext cx="2935644" cy="188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B9B0C3-F6C9-41DB-25D8-C68318A612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50" y="3315842"/>
            <a:ext cx="2511198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D58F33-9C1B-8736-4C37-F48D69961A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702" y="3413796"/>
            <a:ext cx="3157855" cy="1975793"/>
          </a:xfrm>
          <a:prstGeom prst="rect">
            <a:avLst/>
          </a:prstGeom>
        </p:spPr>
      </p:pic>
      <p:pic>
        <p:nvPicPr>
          <p:cNvPr id="11" name="2">
            <a:hlinkClick r:id="" action="ppaction://media"/>
            <a:extLst>
              <a:ext uri="{FF2B5EF4-FFF2-40B4-BE49-F238E27FC236}">
                <a16:creationId xmlns:a16="http://schemas.microsoft.com/office/drawing/2014/main" id="{5B4143E1-8949-A785-2362-F01446AE2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1339" y="410548"/>
            <a:ext cx="487363" cy="59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5CC70105-942E-CE63-ABC0-2C75940158F6}"/>
              </a:ext>
            </a:extLst>
          </p:cNvPr>
          <p:cNvSpPr/>
          <p:nvPr/>
        </p:nvSpPr>
        <p:spPr>
          <a:xfrm>
            <a:off x="3275045" y="373224"/>
            <a:ext cx="5299788" cy="2146041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Con vật nào rất thích ăn chuối?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6E3A4B-00A1-E53F-9FFE-54CBA404A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22" y="3455003"/>
            <a:ext cx="2435290" cy="24352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154F4-F91C-5288-64AD-7F4447C877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3" y="3522994"/>
            <a:ext cx="3787679" cy="2367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966894-406D-0031-B5AA-1477489B2C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211" y="3259060"/>
            <a:ext cx="2631233" cy="2631233"/>
          </a:xfrm>
          <a:prstGeom prst="rect">
            <a:avLst/>
          </a:prstGeom>
        </p:spPr>
      </p:pic>
      <p:pic>
        <p:nvPicPr>
          <p:cNvPr id="11" name="3">
            <a:hlinkClick r:id="" action="ppaction://media"/>
            <a:extLst>
              <a:ext uri="{FF2B5EF4-FFF2-40B4-BE49-F238E27FC236}">
                <a16:creationId xmlns:a16="http://schemas.microsoft.com/office/drawing/2014/main" id="{8439D832-4CAE-A59E-EC6A-D813C8BD6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4301" y="7585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8003E1FE-4847-AED4-3581-89153C4C9AAA}"/>
              </a:ext>
            </a:extLst>
          </p:cNvPr>
          <p:cNvSpPr/>
          <p:nvPr/>
        </p:nvSpPr>
        <p:spPr>
          <a:xfrm>
            <a:off x="3303036" y="242596"/>
            <a:ext cx="5355771" cy="236997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Con vật nào sống dưới biển thế bé?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9EBA1C-0134-F25F-A5A1-BBEB6CF208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99" y="3429000"/>
            <a:ext cx="3118214" cy="22700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4E4E20-698C-497E-F173-932BCD3C2D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751" y="3429000"/>
            <a:ext cx="3567182" cy="23699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22B19E-E98D-E9AD-A223-39E6A8E6C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84" y="3429000"/>
            <a:ext cx="3791962" cy="2369976"/>
          </a:xfrm>
          <a:prstGeom prst="rect">
            <a:avLst/>
          </a:prstGeom>
        </p:spPr>
      </p:pic>
      <p:pic>
        <p:nvPicPr>
          <p:cNvPr id="11" name="4">
            <a:hlinkClick r:id="" action="ppaction://media"/>
            <a:extLst>
              <a:ext uri="{FF2B5EF4-FFF2-40B4-BE49-F238E27FC236}">
                <a16:creationId xmlns:a16="http://schemas.microsoft.com/office/drawing/2014/main" id="{0A671F23-839B-FB93-5905-B9BFADBD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584" y="637268"/>
            <a:ext cx="61922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9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F7DB7B56-6B82-AAD9-3D6A-A42614C2852C}"/>
              </a:ext>
            </a:extLst>
          </p:cNvPr>
          <p:cNvSpPr/>
          <p:nvPr/>
        </p:nvSpPr>
        <p:spPr>
          <a:xfrm>
            <a:off x="2808514" y="139960"/>
            <a:ext cx="5178490" cy="201541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Con nào có cái vòi dài nhất?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C392C3-740F-AE8A-7B7E-2B549DA3C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05" y="3546573"/>
            <a:ext cx="2419309" cy="24959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6D2552-15C0-7A27-C304-E76D24669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238" y="3739826"/>
            <a:ext cx="3581956" cy="23026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0F68BE-2098-97ED-0A0C-3F687FBDEE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08" y="3662719"/>
            <a:ext cx="3581956" cy="2379793"/>
          </a:xfrm>
          <a:prstGeom prst="rect">
            <a:avLst/>
          </a:prstGeom>
        </p:spPr>
      </p:pic>
      <p:pic>
        <p:nvPicPr>
          <p:cNvPr id="11" name="5">
            <a:hlinkClick r:id="" action="ppaction://media"/>
            <a:extLst>
              <a:ext uri="{FF2B5EF4-FFF2-40B4-BE49-F238E27FC236}">
                <a16:creationId xmlns:a16="http://schemas.microsoft.com/office/drawing/2014/main" id="{10661929-1E8C-7515-2C08-8946AB3CBA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60964" y="4654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A569316B-09B1-B962-A702-CAD18467B1FA}"/>
              </a:ext>
            </a:extLst>
          </p:cNvPr>
          <p:cNvSpPr/>
          <p:nvPr/>
        </p:nvSpPr>
        <p:spPr>
          <a:xfrm>
            <a:off x="2705877" y="363894"/>
            <a:ext cx="6130212" cy="198742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Bé ơi đâu là chú sóc?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C0E0F8-2854-6E1E-EEAA-3D0FFC96A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3" y="3316062"/>
            <a:ext cx="3427754" cy="2142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18B8EF-85E3-D8E6-0BF7-462EEE3F06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11054" y="3316062"/>
            <a:ext cx="3569891" cy="22311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D26591-9E5D-B80D-1871-7748752721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64" y="3227664"/>
            <a:ext cx="3488090" cy="2319580"/>
          </a:xfrm>
          <a:prstGeom prst="rect">
            <a:avLst/>
          </a:prstGeom>
        </p:spPr>
      </p:pic>
      <p:pic>
        <p:nvPicPr>
          <p:cNvPr id="13" name="7">
            <a:hlinkClick r:id="" action="ppaction://media"/>
            <a:extLst>
              <a:ext uri="{FF2B5EF4-FFF2-40B4-BE49-F238E27FC236}">
                <a16:creationId xmlns:a16="http://schemas.microsoft.com/office/drawing/2014/main" id="{AD306995-EAC6-7D55-B9B8-6F9553B0F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90872" y="7212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9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4BC76533-9AA2-A4FD-80CF-4E255ADFF180}"/>
              </a:ext>
            </a:extLst>
          </p:cNvPr>
          <p:cNvSpPr/>
          <p:nvPr/>
        </p:nvSpPr>
        <p:spPr>
          <a:xfrm>
            <a:off x="3060441" y="214604"/>
            <a:ext cx="5103845" cy="198742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Tiếng kêu này là của ai?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EB1E6D-D692-4F4F-EEBC-B0691FB9DF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2297" y="3595861"/>
            <a:ext cx="3747407" cy="2409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BFF4AD-1FC2-3B5B-682D-F00C55B6B1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4" y="2977783"/>
            <a:ext cx="2934187" cy="3027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0358BF-64DB-1F79-05A9-B7287E6227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822" y="3142414"/>
            <a:ext cx="2862494" cy="2862494"/>
          </a:xfrm>
          <a:prstGeom prst="rect">
            <a:avLst/>
          </a:prstGeom>
        </p:spPr>
      </p:pic>
      <p:pic>
        <p:nvPicPr>
          <p:cNvPr id="11" name="Tiếng kêu gà trống">
            <a:hlinkClick r:id="" action="ppaction://media"/>
            <a:extLst>
              <a:ext uri="{FF2B5EF4-FFF2-40B4-BE49-F238E27FC236}">
                <a16:creationId xmlns:a16="http://schemas.microsoft.com/office/drawing/2014/main" id="{38110374-5B7D-FD7F-2042-43B36D2BC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82341" y="525300"/>
            <a:ext cx="487363" cy="487363"/>
          </a:xfrm>
          <a:prstGeom prst="rect">
            <a:avLst/>
          </a:prstGeom>
        </p:spPr>
      </p:pic>
      <p:pic>
        <p:nvPicPr>
          <p:cNvPr id="13" name="8">
            <a:hlinkClick r:id="" action="ppaction://media"/>
            <a:extLst>
              <a:ext uri="{FF2B5EF4-FFF2-40B4-BE49-F238E27FC236}">
                <a16:creationId xmlns:a16="http://schemas.microsoft.com/office/drawing/2014/main" id="{91BD8BC4-04DD-9AEA-6AAB-57F3A165A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64286" y="5253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2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9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2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34815711-C6C3-4497-7F5F-69C92B8B6641}"/>
              </a:ext>
            </a:extLst>
          </p:cNvPr>
          <p:cNvSpPr/>
          <p:nvPr/>
        </p:nvSpPr>
        <p:spPr>
          <a:xfrm>
            <a:off x="3209730" y="158620"/>
            <a:ext cx="5327779" cy="236997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Loài nào chạy nhanh nhất?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728C9-2314-8679-68A2-D3A273275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54" y="3694922"/>
            <a:ext cx="3568027" cy="2230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EBA238-BDF2-8EC5-A318-A8B7C37D2B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3609" y="3694922"/>
            <a:ext cx="3264781" cy="2158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74F7C7-C248-3C41-186C-61BEF3C6BE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33" y="3764901"/>
            <a:ext cx="3732245" cy="2099388"/>
          </a:xfrm>
          <a:prstGeom prst="rect">
            <a:avLst/>
          </a:prstGeom>
        </p:spPr>
      </p:pic>
      <p:pic>
        <p:nvPicPr>
          <p:cNvPr id="11" name="9">
            <a:hlinkClick r:id="" action="ppaction://media"/>
            <a:extLst>
              <a:ext uri="{FF2B5EF4-FFF2-40B4-BE49-F238E27FC236}">
                <a16:creationId xmlns:a16="http://schemas.microsoft.com/office/drawing/2014/main" id="{11555FE5-9A49-143B-8170-17E38E04C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8276" y="618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82</Words>
  <Application>Microsoft Office PowerPoint</Application>
  <PresentationFormat>Widescreen</PresentationFormat>
  <Paragraphs>13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hongtam pham</dc:creator>
  <cp:lastModifiedBy>Quân pham</cp:lastModifiedBy>
  <cp:revision>1</cp:revision>
  <dcterms:created xsi:type="dcterms:W3CDTF">2024-02-29T06:33:14Z</dcterms:created>
  <dcterms:modified xsi:type="dcterms:W3CDTF">2025-11-03T01:51:15Z</dcterms:modified>
</cp:coreProperties>
</file>