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handoutMasterIdLst>
    <p:handoutMasterId r:id="rId14"/>
  </p:handoutMasterIdLst>
  <p:sldIdLst>
    <p:sldId id="269" r:id="rId3"/>
    <p:sldId id="257" r:id="rId4"/>
    <p:sldId id="261" r:id="rId5"/>
    <p:sldId id="258" r:id="rId6"/>
    <p:sldId id="262" r:id="rId7"/>
    <p:sldId id="259" r:id="rId8"/>
    <p:sldId id="260" r:id="rId9"/>
    <p:sldId id="263" r:id="rId10"/>
    <p:sldId id="264" r:id="rId11"/>
    <p:sldId id="265" r:id="rId12"/>
    <p:sldId id="270" r:id="rId13"/>
  </p:sldIdLst>
  <p:sldSz cx="12192000" cy="6858000"/>
  <p:notesSz cx="6858000" cy="9144000"/>
  <p:embeddedFontLst>
    <p:embeddedFont>
      <p:font typeface="Tahoma" panose="020B0604030504040204" pitchFamily="34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CFCD"/>
    <a:srgbClr val="0E73B7"/>
    <a:srgbClr val="E43230"/>
    <a:srgbClr val="E99D05"/>
    <a:srgbClr val="DBB2CB"/>
    <a:srgbClr val="DCADCB"/>
    <a:srgbClr val="9F7906"/>
    <a:srgbClr val="E9AAD4"/>
    <a:srgbClr val="668B06"/>
    <a:srgbClr val="3E6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120A65-61FF-4D86-9F4D-BEBF428A1923}" v="23" dt="2025-03-13T01:58:30.0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1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ngtam pham" userId="d5d98bb6693eeca9" providerId="LiveId" clId="{6DF26D3C-4074-4159-AB3F-6090165D458B}"/>
    <pc:docChg chg="modSld">
      <pc:chgData name="hongtam pham" userId="d5d98bb6693eeca9" providerId="LiveId" clId="{6DF26D3C-4074-4159-AB3F-6090165D458B}" dt="2024-03-17T00:35:19.925" v="0"/>
      <pc:docMkLst>
        <pc:docMk/>
      </pc:docMkLst>
      <pc:sldChg chg="modAnim">
        <pc:chgData name="hongtam pham" userId="d5d98bb6693eeca9" providerId="LiveId" clId="{6DF26D3C-4074-4159-AB3F-6090165D458B}" dt="2024-03-17T00:35:19.925" v="0"/>
        <pc:sldMkLst>
          <pc:docMk/>
          <pc:sldMk cId="2172248019" sldId="259"/>
        </pc:sldMkLst>
      </pc:sldChg>
    </pc:docChg>
  </pc:docChgLst>
  <pc:docChgLst>
    <pc:chgData name="hongtam pham" userId="d5d98bb6693eeca9" providerId="LiveId" clId="{3757CE9A-1DCC-482C-AD27-D316A4219D50}"/>
    <pc:docChg chg="undo custSel addSld delSld modSld sldOrd modMainMaster">
      <pc:chgData name="hongtam pham" userId="d5d98bb6693eeca9" providerId="LiveId" clId="{3757CE9A-1DCC-482C-AD27-D316A4219D50}" dt="2024-02-29T12:18:30.257" v="3502"/>
      <pc:docMkLst>
        <pc:docMk/>
      </pc:docMkLst>
      <pc:sldChg chg="addSp delSp modSp mod setBg modAnim">
        <pc:chgData name="hongtam pham" userId="d5d98bb6693eeca9" providerId="LiveId" clId="{3757CE9A-1DCC-482C-AD27-D316A4219D50}" dt="2024-02-29T12:12:06.682" v="3437"/>
        <pc:sldMkLst>
          <pc:docMk/>
          <pc:sldMk cId="3423027517" sldId="257"/>
        </pc:sldMkLst>
      </pc:sldChg>
      <pc:sldChg chg="addSp delSp modSp mod setBg modAnim">
        <pc:chgData name="hongtam pham" userId="d5d98bb6693eeca9" providerId="LiveId" clId="{3757CE9A-1DCC-482C-AD27-D316A4219D50}" dt="2024-02-29T12:13:15.032" v="3444"/>
        <pc:sldMkLst>
          <pc:docMk/>
          <pc:sldMk cId="711869206" sldId="258"/>
        </pc:sldMkLst>
      </pc:sldChg>
      <pc:sldChg chg="addSp delSp modSp mod setBg modAnim">
        <pc:chgData name="hongtam pham" userId="d5d98bb6693eeca9" providerId="LiveId" clId="{3757CE9A-1DCC-482C-AD27-D316A4219D50}" dt="2024-02-29T12:13:58.690" v="3452"/>
        <pc:sldMkLst>
          <pc:docMk/>
          <pc:sldMk cId="2172248019" sldId="259"/>
        </pc:sldMkLst>
      </pc:sldChg>
      <pc:sldChg chg="addSp delSp modSp mod setBg modAnim">
        <pc:chgData name="hongtam pham" userId="d5d98bb6693eeca9" providerId="LiveId" clId="{3757CE9A-1DCC-482C-AD27-D316A4219D50}" dt="2024-02-29T12:18:30.257" v="3502"/>
        <pc:sldMkLst>
          <pc:docMk/>
          <pc:sldMk cId="1925806360" sldId="260"/>
        </pc:sldMkLst>
      </pc:sldChg>
      <pc:sldChg chg="addSp delSp modSp mod setBg modAnim">
        <pc:chgData name="hongtam pham" userId="d5d98bb6693eeca9" providerId="LiveId" clId="{3757CE9A-1DCC-482C-AD27-D316A4219D50}" dt="2024-02-29T12:12:52.579" v="3441"/>
        <pc:sldMkLst>
          <pc:docMk/>
          <pc:sldMk cId="3438333456" sldId="261"/>
        </pc:sldMkLst>
      </pc:sldChg>
      <pc:sldChg chg="addSp delSp modSp mod setBg addAnim delAnim modAnim">
        <pc:chgData name="hongtam pham" userId="d5d98bb6693eeca9" providerId="LiveId" clId="{3757CE9A-1DCC-482C-AD27-D316A4219D50}" dt="2024-02-29T12:13:37.702" v="3448"/>
        <pc:sldMkLst>
          <pc:docMk/>
          <pc:sldMk cId="2222197637" sldId="262"/>
        </pc:sldMkLst>
      </pc:sldChg>
      <pc:sldChg chg="addSp delSp modSp mod setBg modAnim">
        <pc:chgData name="hongtam pham" userId="d5d98bb6693eeca9" providerId="LiveId" clId="{3757CE9A-1DCC-482C-AD27-D316A4219D50}" dt="2024-02-29T12:14:44.106" v="3459"/>
        <pc:sldMkLst>
          <pc:docMk/>
          <pc:sldMk cId="1328699712" sldId="263"/>
        </pc:sldMkLst>
      </pc:sldChg>
      <pc:sldChg chg="addSp delSp modSp mod setBg modAnim">
        <pc:chgData name="hongtam pham" userId="d5d98bb6693eeca9" providerId="LiveId" clId="{3757CE9A-1DCC-482C-AD27-D316A4219D50}" dt="2024-02-29T12:15:03.040" v="3462"/>
        <pc:sldMkLst>
          <pc:docMk/>
          <pc:sldMk cId="3420062921" sldId="264"/>
        </pc:sldMkLst>
      </pc:sldChg>
      <pc:sldChg chg="addSp delSp modSp mod setBg modAnim">
        <pc:chgData name="hongtam pham" userId="d5d98bb6693eeca9" providerId="LiveId" clId="{3757CE9A-1DCC-482C-AD27-D316A4219D50}" dt="2024-02-29T12:15:23.343" v="3465"/>
        <pc:sldMkLst>
          <pc:docMk/>
          <pc:sldMk cId="3155511167" sldId="265"/>
        </pc:sldMkLst>
      </pc:sldChg>
      <pc:sldChg chg="modSp mod setBg">
        <pc:chgData name="hongtam pham" userId="d5d98bb6693eeca9" providerId="LiveId" clId="{3757CE9A-1DCC-482C-AD27-D316A4219D50}" dt="2024-02-29T12:17:07.182" v="3501"/>
        <pc:sldMkLst>
          <pc:docMk/>
          <pc:sldMk cId="2632991965" sldId="269"/>
        </pc:sldMkLst>
      </pc:sldChg>
      <pc:sldChg chg="del">
        <pc:chgData name="hongtam pham" userId="d5d98bb6693eeca9" providerId="LiveId" clId="{3757CE9A-1DCC-482C-AD27-D316A4219D50}" dt="2024-02-22T06:31:49.669" v="0" actId="2696"/>
        <pc:sldMkLst>
          <pc:docMk/>
          <pc:sldMk cId="1622242265" sldId="270"/>
        </pc:sldMkLst>
      </pc:sldChg>
      <pc:sldChg chg="addSp delSp modSp new mod setBg modAnim">
        <pc:chgData name="hongtam pham" userId="d5d98bb6693eeca9" providerId="LiveId" clId="{3757CE9A-1DCC-482C-AD27-D316A4219D50}" dt="2024-02-27T08:29:34.889" v="3239"/>
        <pc:sldMkLst>
          <pc:docMk/>
          <pc:sldMk cId="2191395331" sldId="270"/>
        </pc:sldMkLst>
      </pc:sldChg>
      <pc:sldChg chg="delSp new del mod ord">
        <pc:chgData name="hongtam pham" userId="d5d98bb6693eeca9" providerId="LiveId" clId="{3757CE9A-1DCC-482C-AD27-D316A4219D50}" dt="2024-02-27T08:30:30.399" v="3245" actId="2696"/>
        <pc:sldMkLst>
          <pc:docMk/>
          <pc:sldMk cId="880961147" sldId="271"/>
        </pc:sldMkLst>
      </pc:sldChg>
      <pc:sldChg chg="addSp delSp modSp new del mod ord">
        <pc:chgData name="hongtam pham" userId="d5d98bb6693eeca9" providerId="LiveId" clId="{3757CE9A-1DCC-482C-AD27-D316A4219D50}" dt="2024-02-29T01:25:47.144" v="3422" actId="2696"/>
        <pc:sldMkLst>
          <pc:docMk/>
          <pc:sldMk cId="1962721410" sldId="271"/>
        </pc:sldMkLst>
      </pc:sldChg>
      <pc:sldChg chg="del setBg">
        <pc:chgData name="hongtam pham" userId="d5d98bb6693eeca9" providerId="LiveId" clId="{3757CE9A-1DCC-482C-AD27-D316A4219D50}" dt="2024-02-22T07:55:17.551" v="2808" actId="2696"/>
        <pc:sldMkLst>
          <pc:docMk/>
          <pc:sldMk cId="3730357463" sldId="272"/>
        </pc:sldMkLst>
      </pc:sldChg>
      <pc:sldMasterChg chg="setBg modSldLayout">
        <pc:chgData name="hongtam pham" userId="d5d98bb6693eeca9" providerId="LiveId" clId="{3757CE9A-1DCC-482C-AD27-D316A4219D50}" dt="2024-02-22T06:32:49.697" v="3"/>
        <pc:sldMasterMkLst>
          <pc:docMk/>
          <pc:sldMasterMk cId="1308127447" sldId="2147483648"/>
        </pc:sldMasterMkLst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205323293" sldId="2147483649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2869859170" sldId="2147483650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2552576238" sldId="2147483651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3407259286" sldId="2147483652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869930652" sldId="2147483653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2112326697" sldId="2147483654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2793366596" sldId="2147483655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2967255782" sldId="2147483656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2879667948" sldId="2147483657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2795236535" sldId="2147483658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1308127447" sldId="2147483648"/>
            <pc:sldLayoutMk cId="665920168" sldId="2147483659"/>
          </pc:sldLayoutMkLst>
        </pc:sldLayoutChg>
      </pc:sldMasterChg>
      <pc:sldMasterChg chg="setBg modSldLayout">
        <pc:chgData name="hongtam pham" userId="d5d98bb6693eeca9" providerId="LiveId" clId="{3757CE9A-1DCC-482C-AD27-D316A4219D50}" dt="2024-02-22T06:32:49.697" v="3"/>
        <pc:sldMasterMkLst>
          <pc:docMk/>
          <pc:sldMasterMk cId="2973552581" sldId="2147483660"/>
        </pc:sldMasterMkLst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3183558949" sldId="2147483661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1878078920" sldId="2147483662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580186371" sldId="2147483663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2958736412" sldId="2147483664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3350754860" sldId="2147483665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3917931864" sldId="2147483666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428757677" sldId="2147483667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59885568" sldId="2147483668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282623794" sldId="2147483669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2107969854" sldId="2147483670"/>
          </pc:sldLayoutMkLst>
        </pc:sldLayoutChg>
        <pc:sldLayoutChg chg="setBg">
          <pc:chgData name="hongtam pham" userId="d5d98bb6693eeca9" providerId="LiveId" clId="{3757CE9A-1DCC-482C-AD27-D316A4219D50}" dt="2024-02-22T06:32:49.697" v="3"/>
          <pc:sldLayoutMkLst>
            <pc:docMk/>
            <pc:sldMasterMk cId="2973552581" sldId="2147483660"/>
            <pc:sldLayoutMk cId="4262210258" sldId="2147483671"/>
          </pc:sldLayoutMkLst>
        </pc:sldLayoutChg>
      </pc:sldMasterChg>
    </pc:docChg>
  </pc:docChgLst>
  <pc:docChgLst>
    <pc:chgData name="Quân pham" userId="d5d98bb6693eeca9" providerId="LiveId" clId="{FC120A65-61FF-4D86-9F4D-BEBF428A1923}"/>
    <pc:docChg chg="modSld">
      <pc:chgData name="Quân pham" userId="d5d98bb6693eeca9" providerId="LiveId" clId="{FC120A65-61FF-4D86-9F4D-BEBF428A1923}" dt="2025-03-13T01:58:30.031" v="22" actId="20577"/>
      <pc:docMkLst>
        <pc:docMk/>
      </pc:docMkLst>
      <pc:sldChg chg="modSp modAnim">
        <pc:chgData name="Quân pham" userId="d5d98bb6693eeca9" providerId="LiveId" clId="{FC120A65-61FF-4D86-9F4D-BEBF428A1923}" dt="2025-03-13T01:58:30.031" v="22" actId="20577"/>
        <pc:sldMkLst>
          <pc:docMk/>
          <pc:sldMk cId="2632991965" sldId="269"/>
        </pc:sldMkLst>
        <pc:spChg chg="mod">
          <ac:chgData name="Quân pham" userId="d5d98bb6693eeca9" providerId="LiveId" clId="{FC120A65-61FF-4D86-9F4D-BEBF428A1923}" dt="2025-03-13T01:58:30.031" v="22" actId="20577"/>
          <ac:spMkLst>
            <pc:docMk/>
            <pc:sldMk cId="2632991965" sldId="269"/>
            <ac:spMk id="41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FD1573-A260-FBE9-BE5E-602E2D0EB9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435D88-6D50-314B-828B-EFDEF25A7F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728D5-E6A7-41DE-AF2A-77B123402153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CF9A9F-FD68-4BBB-2366-CCC7E0FA50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50DC79-C257-C078-7F86-A9548D9944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8D5553-9EA6-4BA9-BFB3-E7AEDDC7D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02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AAD2D-E155-4930-B7B6-C4DEBF756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C1CCB-7135-4B10-AA59-58B0F748D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B24AA-8C5B-489B-8D76-26520A47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83610-7093-4756-9548-A4463328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21917-1AE1-4786-B80F-949542DE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3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CCB9-4BCD-46B0-953E-1AB9463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53EB7-9C22-4F76-A0C1-09917E107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41B2F-D552-48D4-937C-514AAE63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EC662-9187-4C31-BD3C-A06B7A15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A6AAB-C339-47CB-85C4-7E0F26A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3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B1161F-716E-4BB5-9AAA-4BED10A7E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3BFCA-4B6F-402E-8ADF-5FD82E1D4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38A54-1739-44FE-94BE-9F6A839C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5CA6-3F6F-4465-A774-09ABDBB3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D3999-CBFE-4CA8-8B6C-A53A2448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20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558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078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186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7364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754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9318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57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8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ED7E-5E45-430A-8151-2B2A599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80687-B7A4-42A2-89F2-ED91DB7A7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AEC17-1600-4203-9089-5C7E876B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40B89-4B0C-4D59-9C29-F663AFCF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33160-9222-48B8-8487-67F6F8DCF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59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23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969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210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D804-AC27-4302-BCD5-67B885BB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3EE7E-B580-4825-AF42-1EC0FE9BD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418C6-8329-4AF6-A23C-A359B33D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45CC2-EF71-449B-8BFC-645536AE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F3669-86B0-4086-9909-9793EDE6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7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39E6-4F47-40B6-8E5B-3C0FD4E8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94E9-8A9E-4BFE-8AFF-2FD37BDA3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4CD48-3081-4ED0-A9D7-AD99BC89A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1C2EB-ED80-448C-A415-C71E76BE4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98061-F78D-41AC-BC66-566828D0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B79CE-8C66-42E8-8218-D834D02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59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E0DA-6E9D-463F-A2DD-29DE51FA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AA701-00FA-4298-9CAA-877EF541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51546-7C59-4175-9BFE-17003AC34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240F54-C375-4504-BECC-DF497AD20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05408-1F3D-493D-B7A2-C776BFDD1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851279-2D44-45B8-B481-029791165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88272-16C8-4CDC-ADCB-02EBA955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BF59B6-FDC9-49CA-89E6-318F2BB3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889BE-2EA3-4F1E-AD4A-720EC39B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120AF-995E-43E9-9C76-D00D3CE4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A7BFF-56B8-439F-8678-ADC75895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0069F-E42F-4FCF-9889-ACCD9C80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2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AE7B8-C2C1-404D-9AAE-D0008681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B9C5F-6E06-4FCE-B0DD-781AD2B3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301F8-B063-4A27-9601-D5980F7C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6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232F5-D7F7-441C-ADA4-49F9AD63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0A6A-41BE-418E-A8DD-DCDE6C6B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981A5-B44A-4A15-B682-5429809A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0E258-2AFB-4C0D-91D3-8DD539CD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72DAF-38C7-40CF-87CF-054BCE0D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62FD2-8875-4D0D-B230-163296AE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5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706CF-D2B2-498E-B1A4-E035CFCD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30A05-212A-451C-8E7A-96F49FF82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D212-2C7E-45EE-AC46-E2223238A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533D7-6C68-40EC-979B-D9251228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55689-4232-4DF3-9715-90AFC159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6D20C-BCB5-48A1-A7B0-016FB546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67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9D1CF6-06F4-4E97-B3A3-986F040E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5A3EE-2B69-4F61-9D6B-E41538689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18F42-D90A-454D-BCF8-D95CF83F7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8988-15A6-4647-86D7-062E8698D868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430F-0F2C-4DAD-95FF-057245B7A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FC7AF-5ACB-4B84-A4B9-3F81B87B2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1BDB4-6E33-4EB0-BC1A-E3E463951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2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13/03/2025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55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slideLayout" Target="../slideLayouts/slideLayout13.xml"/><Relationship Id="rId7" Type="http://schemas.openxmlformats.org/officeDocument/2006/relationships/slide" Target="slide4.xml"/><Relationship Id="rId12" Type="http://schemas.openxmlformats.org/officeDocument/2006/relationships/slide" Target="slide9.xml"/><Relationship Id="rId17" Type="http://schemas.openxmlformats.org/officeDocument/2006/relationships/image" Target="../media/image6.png"/><Relationship Id="rId2" Type="http://schemas.openxmlformats.org/officeDocument/2006/relationships/audio" Target="../media/media1.wav"/><Relationship Id="rId16" Type="http://schemas.openxmlformats.org/officeDocument/2006/relationships/image" Target="../media/image5.gif"/><Relationship Id="rId1" Type="http://schemas.microsoft.com/office/2007/relationships/media" Target="../media/media1.wav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slide" Target="slide2.xml"/><Relationship Id="rId15" Type="http://schemas.openxmlformats.org/officeDocument/2006/relationships/image" Target="../media/image4.gif"/><Relationship Id="rId10" Type="http://schemas.openxmlformats.org/officeDocument/2006/relationships/slide" Target="slide7.xml"/><Relationship Id="rId4" Type="http://schemas.openxmlformats.org/officeDocument/2006/relationships/image" Target="../media/image2.png"/><Relationship Id="rId9" Type="http://schemas.openxmlformats.org/officeDocument/2006/relationships/slide" Target="slide6.xml"/><Relationship Id="rId1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3.jp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jp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1.jp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jp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1.jp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25983" y="478508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33673"/>
              <a:ext cx="2025648" cy="74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256099"/>
              <a:ext cx="2025648" cy="534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Mất Lượt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06811" y="1074386"/>
              <a:ext cx="2025648" cy="74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53863"/>
              <a:ext cx="2025648" cy="74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489052"/>
              <a:ext cx="2025648" cy="74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6" y="4457382"/>
              <a:ext cx="2025648" cy="74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33204" y="4466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627402"/>
              <a:ext cx="2025648" cy="534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Nhân đôi</a:t>
              </a: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4789" y="5767725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5" action="ppaction://hlinksldjump"/>
          </p:cNvPr>
          <p:cNvSpPr/>
          <p:nvPr/>
        </p:nvSpPr>
        <p:spPr>
          <a:xfrm>
            <a:off x="857805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6" action="ppaction://hlinksldjump"/>
          </p:cNvPr>
          <p:cNvSpPr/>
          <p:nvPr/>
        </p:nvSpPr>
        <p:spPr>
          <a:xfrm>
            <a:off x="2355722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7" action="ppaction://hlinksldjump"/>
          </p:cNvPr>
          <p:cNvSpPr/>
          <p:nvPr/>
        </p:nvSpPr>
        <p:spPr>
          <a:xfrm>
            <a:off x="3853638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8" action="ppaction://hlinksldjump"/>
          </p:cNvPr>
          <p:cNvSpPr/>
          <p:nvPr/>
        </p:nvSpPr>
        <p:spPr>
          <a:xfrm>
            <a:off x="858563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9" action="ppaction://hlinksldjump"/>
          </p:cNvPr>
          <p:cNvSpPr/>
          <p:nvPr/>
        </p:nvSpPr>
        <p:spPr>
          <a:xfrm>
            <a:off x="2356480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10" action="ppaction://hlinksldjump"/>
          </p:cNvPr>
          <p:cNvSpPr/>
          <p:nvPr/>
        </p:nvSpPr>
        <p:spPr>
          <a:xfrm>
            <a:off x="3854396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ounded Rectangle 37">
            <a:hlinkClick r:id="rId11" action="ppaction://hlinksldjump"/>
          </p:cNvPr>
          <p:cNvSpPr/>
          <p:nvPr/>
        </p:nvSpPr>
        <p:spPr>
          <a:xfrm>
            <a:off x="859321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ounded Rectangle 38">
            <a:hlinkClick r:id="rId12" action="ppaction://hlinksldjump"/>
          </p:cNvPr>
          <p:cNvSpPr/>
          <p:nvPr/>
        </p:nvSpPr>
        <p:spPr>
          <a:xfrm>
            <a:off x="2357238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ounded Rectangle 39">
            <a:hlinkClick r:id="rId13" action="ppaction://hlinksldjump"/>
          </p:cNvPr>
          <p:cNvSpPr/>
          <p:nvPr/>
        </p:nvSpPr>
        <p:spPr>
          <a:xfrm>
            <a:off x="3855154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31896" y="95110"/>
            <a:ext cx="526298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 chữ kì diệu</a:t>
            </a:r>
            <a:endParaRPr kumimoji="0" lang="en-US" sz="60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0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0" y="478508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4" y="2397345"/>
            <a:ext cx="1354214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99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96296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1"/>
            <a:ext cx="7354957" cy="1074353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Dừng lại quan sát, lắng nghe, không có xe mới qua đường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9: Muốn qua đường, trước tiên bé phải làm gì?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1" y="3877199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 băng qua đường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2" y="525687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Cứ thế qua đường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Câu 9">
            <a:hlinkClick r:id="" action="ppaction://media"/>
            <a:extLst>
              <a:ext uri="{FF2B5EF4-FFF2-40B4-BE49-F238E27FC236}">
                <a16:creationId xmlns:a16="http://schemas.microsoft.com/office/drawing/2014/main" id="{7AC75814-5C38-FDF7-D965-D31A0CF77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1272" y="226813"/>
            <a:ext cx="487363" cy="487363"/>
          </a:xfrm>
          <a:prstGeom prst="rect">
            <a:avLst/>
          </a:prstGeom>
        </p:spPr>
      </p:pic>
      <p:sp>
        <p:nvSpPr>
          <p:cNvPr id="4" name="Oval 3">
            <a:hlinkClick r:id="rId8" action="ppaction://hlinksldjump"/>
            <a:extLst>
              <a:ext uri="{FF2B5EF4-FFF2-40B4-BE49-F238E27FC236}">
                <a16:creationId xmlns:a16="http://schemas.microsoft.com/office/drawing/2014/main" id="{C4C1332B-2536-5F62-28F0-1066811021AA}"/>
              </a:ext>
            </a:extLst>
          </p:cNvPr>
          <p:cNvSpPr/>
          <p:nvPr/>
        </p:nvSpPr>
        <p:spPr>
          <a:xfrm>
            <a:off x="11178073" y="6008914"/>
            <a:ext cx="821094" cy="62227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1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64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0DF3FA4-6126-195C-7245-52AAC319018E}"/>
              </a:ext>
            </a:extLst>
          </p:cNvPr>
          <p:cNvSpPr/>
          <p:nvPr/>
        </p:nvSpPr>
        <p:spPr>
          <a:xfrm>
            <a:off x="0" y="-1"/>
            <a:ext cx="4012163" cy="23450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0" b="1" dirty="0"/>
              <a:t>1</a:t>
            </a:r>
            <a:endParaRPr lang="en-US" sz="12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CEB509-6CE1-D07A-6BAC-5544213FBA0A}"/>
              </a:ext>
            </a:extLst>
          </p:cNvPr>
          <p:cNvSpPr/>
          <p:nvPr/>
        </p:nvSpPr>
        <p:spPr>
          <a:xfrm>
            <a:off x="8024329" y="4690188"/>
            <a:ext cx="4167672" cy="22020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0" b="1" dirty="0"/>
              <a:t>9</a:t>
            </a:r>
            <a:endParaRPr lang="en-US" sz="1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CD8567-180D-52D4-1048-3BDE20113C85}"/>
              </a:ext>
            </a:extLst>
          </p:cNvPr>
          <p:cNvSpPr/>
          <p:nvPr/>
        </p:nvSpPr>
        <p:spPr>
          <a:xfrm>
            <a:off x="4012164" y="4690188"/>
            <a:ext cx="4012164" cy="22020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0" b="1" dirty="0"/>
              <a:t>8</a:t>
            </a:r>
            <a:endParaRPr lang="en-US" sz="1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00BEBC-F2BA-02E2-B022-C54A6993661C}"/>
              </a:ext>
            </a:extLst>
          </p:cNvPr>
          <p:cNvSpPr/>
          <p:nvPr/>
        </p:nvSpPr>
        <p:spPr>
          <a:xfrm>
            <a:off x="0" y="4655977"/>
            <a:ext cx="4012163" cy="2236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0" b="1" dirty="0"/>
              <a:t>7</a:t>
            </a:r>
            <a:endParaRPr lang="en-US" sz="120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EE2DA2-1435-A419-489A-C442C53BE57D}"/>
              </a:ext>
            </a:extLst>
          </p:cNvPr>
          <p:cNvSpPr/>
          <p:nvPr/>
        </p:nvSpPr>
        <p:spPr>
          <a:xfrm>
            <a:off x="0" y="2345094"/>
            <a:ext cx="4026159" cy="23450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0" b="1" dirty="0"/>
              <a:t>4</a:t>
            </a:r>
            <a:endParaRPr lang="en-US" sz="120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0E0BB9-F1CE-28AA-91AC-C0B430420995}"/>
              </a:ext>
            </a:extLst>
          </p:cNvPr>
          <p:cNvSpPr/>
          <p:nvPr/>
        </p:nvSpPr>
        <p:spPr>
          <a:xfrm>
            <a:off x="4012163" y="-3"/>
            <a:ext cx="4012163" cy="23450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0" b="1" dirty="0"/>
              <a:t>2</a:t>
            </a:r>
            <a:endParaRPr lang="en-US" sz="120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27C7C3-9B6C-12B3-7E91-74427F2BC81A}"/>
              </a:ext>
            </a:extLst>
          </p:cNvPr>
          <p:cNvSpPr/>
          <p:nvPr/>
        </p:nvSpPr>
        <p:spPr>
          <a:xfrm>
            <a:off x="8010330" y="-4"/>
            <a:ext cx="4181670" cy="23450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0" b="1" dirty="0"/>
              <a:t>3</a:t>
            </a:r>
            <a:endParaRPr lang="en-US" sz="120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B747E6-5F1B-F175-6497-88B1DAD0092C}"/>
              </a:ext>
            </a:extLst>
          </p:cNvPr>
          <p:cNvSpPr/>
          <p:nvPr/>
        </p:nvSpPr>
        <p:spPr>
          <a:xfrm>
            <a:off x="4026159" y="2327989"/>
            <a:ext cx="4012163" cy="23621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0" b="1" dirty="0"/>
              <a:t>5</a:t>
            </a:r>
            <a:endParaRPr lang="en-US" sz="120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FBEA34-1FD6-3E7D-EC25-4B65BAF3AF7A}"/>
              </a:ext>
            </a:extLst>
          </p:cNvPr>
          <p:cNvSpPr/>
          <p:nvPr/>
        </p:nvSpPr>
        <p:spPr>
          <a:xfrm>
            <a:off x="7996334" y="2345094"/>
            <a:ext cx="4195666" cy="23450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0" b="1" dirty="0"/>
              <a:t>6</a:t>
            </a:r>
            <a:endParaRPr lang="en-US" sz="12000" b="1" dirty="0"/>
          </a:p>
        </p:txBody>
      </p:sp>
      <p:sp>
        <p:nvSpPr>
          <p:cNvPr id="22" name="Arrow: Pentagon 21">
            <a:hlinkClick r:id="rId3" action="ppaction://hlinksldjump"/>
            <a:extLst>
              <a:ext uri="{FF2B5EF4-FFF2-40B4-BE49-F238E27FC236}">
                <a16:creationId xmlns:a16="http://schemas.microsoft.com/office/drawing/2014/main" id="{2D1A8B7C-21E2-A247-B5CE-30C32718C9EA}"/>
              </a:ext>
            </a:extLst>
          </p:cNvPr>
          <p:cNvSpPr/>
          <p:nvPr/>
        </p:nvSpPr>
        <p:spPr>
          <a:xfrm rot="16200000">
            <a:off x="11577735" y="6277947"/>
            <a:ext cx="612710" cy="615820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9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Đỏ, vàng, xanh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1: Đèn tín hiệu giao thông có những màu nào?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Đỏ, nâu, cam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Hồng, vàng, xanh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âu hỏi 1">
            <a:hlinkClick r:id="" action="ppaction://media"/>
            <a:extLst>
              <a:ext uri="{FF2B5EF4-FFF2-40B4-BE49-F238E27FC236}">
                <a16:creationId xmlns:a16="http://schemas.microsoft.com/office/drawing/2014/main" id="{F1F63A24-3FE6-94BB-54F7-533E868470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16537" y="304799"/>
            <a:ext cx="487363" cy="487363"/>
          </a:xfrm>
          <a:prstGeom prst="rect">
            <a:avLst/>
          </a:prstGeom>
        </p:spPr>
      </p:pic>
      <p:sp>
        <p:nvSpPr>
          <p:cNvPr id="4" name="Oval 3">
            <a:hlinkClick r:id="rId7" action="ppaction://hlinksldjump"/>
            <a:extLst>
              <a:ext uri="{FF2B5EF4-FFF2-40B4-BE49-F238E27FC236}">
                <a16:creationId xmlns:a16="http://schemas.microsoft.com/office/drawing/2014/main" id="{2DC9E8FF-E89B-71ED-5C79-4C07A99CAAE5}"/>
              </a:ext>
            </a:extLst>
          </p:cNvPr>
          <p:cNvSpPr/>
          <p:nvPr/>
        </p:nvSpPr>
        <p:spPr>
          <a:xfrm>
            <a:off x="11316537" y="6102221"/>
            <a:ext cx="793102" cy="67491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5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385398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Thuyền buồm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2: Phương tiện nào là phương tiện giao thông đường bộ 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3554380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Máy bay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4624495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máy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Câu 2">
            <a:hlinkClick r:id="" action="ppaction://media"/>
            <a:extLst>
              <a:ext uri="{FF2B5EF4-FFF2-40B4-BE49-F238E27FC236}">
                <a16:creationId xmlns:a16="http://schemas.microsoft.com/office/drawing/2014/main" id="{F2F51F22-838F-C6A6-8918-1B7424355E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20056" y="305382"/>
            <a:ext cx="487363" cy="487363"/>
          </a:xfrm>
          <a:prstGeom prst="rect">
            <a:avLst/>
          </a:prstGeom>
        </p:spPr>
      </p:pic>
      <p:sp>
        <p:nvSpPr>
          <p:cNvPr id="4" name="Oval 3">
            <a:hlinkClick r:id="rId8" action="ppaction://hlinksldjump"/>
            <a:extLst>
              <a:ext uri="{FF2B5EF4-FFF2-40B4-BE49-F238E27FC236}">
                <a16:creationId xmlns:a16="http://schemas.microsoft.com/office/drawing/2014/main" id="{2A4DD076-9D84-E9DA-D210-A3BCADFCD4C3}"/>
              </a:ext>
            </a:extLst>
          </p:cNvPr>
          <p:cNvSpPr/>
          <p:nvPr/>
        </p:nvSpPr>
        <p:spPr>
          <a:xfrm>
            <a:off x="11182268" y="6285431"/>
            <a:ext cx="858416" cy="53437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33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9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1" y="25392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Xe đạp</a:t>
            </a:r>
            <a:endParaRPr lang="en-US" sz="3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3: Phương tiện nào được ưu tiên khi tham gia giao thông 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cứu thương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2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chở hàng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Câu 3">
            <a:hlinkClick r:id="" action="ppaction://media"/>
            <a:extLst>
              <a:ext uri="{FF2B5EF4-FFF2-40B4-BE49-F238E27FC236}">
                <a16:creationId xmlns:a16="http://schemas.microsoft.com/office/drawing/2014/main" id="{E618F559-B627-4945-5B95-69B2CA77AF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0080" y="304799"/>
            <a:ext cx="487363" cy="487363"/>
          </a:xfrm>
          <a:prstGeom prst="rect">
            <a:avLst/>
          </a:prstGeom>
        </p:spPr>
      </p:pic>
      <p:sp>
        <p:nvSpPr>
          <p:cNvPr id="4" name="Oval 3">
            <a:hlinkClick r:id="rId8" action="ppaction://hlinksldjump"/>
            <a:extLst>
              <a:ext uri="{FF2B5EF4-FFF2-40B4-BE49-F238E27FC236}">
                <a16:creationId xmlns:a16="http://schemas.microsoft.com/office/drawing/2014/main" id="{5999F3A8-5CF2-C74A-E146-EA5C14ED8329}"/>
              </a:ext>
            </a:extLst>
          </p:cNvPr>
          <p:cNvSpPr/>
          <p:nvPr/>
        </p:nvSpPr>
        <p:spPr>
          <a:xfrm>
            <a:off x="10991461" y="5999584"/>
            <a:ext cx="933061" cy="77444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6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1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1"/>
            <a:ext cx="7950062" cy="1128187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 nhở các bạn không chơi đùa trên đường vì không an toàn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hỏi số 4: Em cùng các bạn đi học về thấy một số bạn chơi đùa trên đường, em sẽ làm gì?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878327"/>
            <a:ext cx="7950062" cy="1128188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chơi cùng các bạn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5258719"/>
            <a:ext cx="7950062" cy="1022998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 đi bình thường như không có gì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Câu 4">
            <a:hlinkClick r:id="" action="ppaction://media"/>
            <a:extLst>
              <a:ext uri="{FF2B5EF4-FFF2-40B4-BE49-F238E27FC236}">
                <a16:creationId xmlns:a16="http://schemas.microsoft.com/office/drawing/2014/main" id="{B5C5E380-F05B-4B46-3995-C3A719091D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50284" y="304799"/>
            <a:ext cx="487363" cy="487363"/>
          </a:xfrm>
          <a:prstGeom prst="rect">
            <a:avLst/>
          </a:prstGeom>
        </p:spPr>
      </p:pic>
      <p:sp>
        <p:nvSpPr>
          <p:cNvPr id="4" name="Oval 3">
            <a:hlinkClick r:id="rId8" action="ppaction://hlinksldjump"/>
            <a:extLst>
              <a:ext uri="{FF2B5EF4-FFF2-40B4-BE49-F238E27FC236}">
                <a16:creationId xmlns:a16="http://schemas.microsoft.com/office/drawing/2014/main" id="{FDD74A5C-81F6-3BF8-1E36-4BB1466313C4}"/>
              </a:ext>
            </a:extLst>
          </p:cNvPr>
          <p:cNvSpPr/>
          <p:nvPr/>
        </p:nvSpPr>
        <p:spPr>
          <a:xfrm>
            <a:off x="11250284" y="6237279"/>
            <a:ext cx="867484" cy="559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9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00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 bóng trên đường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5: Những hành vi nào dưới đây gây nguy hiểm trên đường?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 chạy vừa nô đùa trên đường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vi-VN" sz="32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2 đáp án trên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Câu 5">
            <a:hlinkClick r:id="" action="ppaction://media"/>
            <a:extLst>
              <a:ext uri="{FF2B5EF4-FFF2-40B4-BE49-F238E27FC236}">
                <a16:creationId xmlns:a16="http://schemas.microsoft.com/office/drawing/2014/main" id="{62409FD2-9A63-9643-4EE6-7D3DD5BBFA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2150" y="304799"/>
            <a:ext cx="487363" cy="487363"/>
          </a:xfrm>
          <a:prstGeom prst="rect">
            <a:avLst/>
          </a:prstGeom>
        </p:spPr>
      </p:pic>
      <p:sp>
        <p:nvSpPr>
          <p:cNvPr id="4" name="Oval 3">
            <a:hlinkClick r:id="rId8" action="ppaction://hlinksldjump"/>
            <a:extLst>
              <a:ext uri="{FF2B5EF4-FFF2-40B4-BE49-F238E27FC236}">
                <a16:creationId xmlns:a16="http://schemas.microsoft.com/office/drawing/2014/main" id="{900C3328-01BA-6FE6-0E5C-1599D94256BB}"/>
              </a:ext>
            </a:extLst>
          </p:cNvPr>
          <p:cNvSpPr/>
          <p:nvPr/>
        </p:nvSpPr>
        <p:spPr>
          <a:xfrm>
            <a:off x="11023986" y="6102221"/>
            <a:ext cx="1063689" cy="6718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4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4" y="2497522"/>
            <a:ext cx="9093062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 mũ bảo hiểm và ngồi trước người lớn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hỏi số 6: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Em được người lớn đèo bằng xe máy đi trên đường, em phải ngồi thế nào cho an toàn?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2" y="3943874"/>
            <a:ext cx="9093063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 sau người lớn và không đội mũ bảo hiểm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2" y="5390226"/>
            <a:ext cx="9093063" cy="1056857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 mũ bảo hiểm, ngồi sau và bám chắc vào người lớn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Câu 6">
            <a:hlinkClick r:id="" action="ppaction://media"/>
            <a:extLst>
              <a:ext uri="{FF2B5EF4-FFF2-40B4-BE49-F238E27FC236}">
                <a16:creationId xmlns:a16="http://schemas.microsoft.com/office/drawing/2014/main" id="{28F11898-4B74-7749-4631-86DAFDCFF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0080" y="304799"/>
            <a:ext cx="487363" cy="487363"/>
          </a:xfrm>
          <a:prstGeom prst="rect">
            <a:avLst/>
          </a:prstGeom>
        </p:spPr>
      </p:pic>
      <p:sp>
        <p:nvSpPr>
          <p:cNvPr id="4" name="Oval 3">
            <a:hlinkClick r:id="rId8" action="ppaction://hlinksldjump"/>
            <a:extLst>
              <a:ext uri="{FF2B5EF4-FFF2-40B4-BE49-F238E27FC236}">
                <a16:creationId xmlns:a16="http://schemas.microsoft.com/office/drawing/2014/main" id="{7C3174A0-F714-0893-0C0F-F0DFEF0B014E}"/>
              </a:ext>
            </a:extLst>
          </p:cNvPr>
          <p:cNvSpPr/>
          <p:nvPr/>
        </p:nvSpPr>
        <p:spPr>
          <a:xfrm>
            <a:off x="11140751" y="5980922"/>
            <a:ext cx="802433" cy="71845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80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91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697294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đạp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177073"/>
            <a:ext cx="11502886" cy="2358886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7:Xe gì bốn bánh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Tiếng máy nổ giòn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Trên phố bon bon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Còi kêu píp píp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2" y="3915173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ô tô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5133052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xích lô</a:t>
            </a:r>
          </a:p>
        </p:txBody>
      </p:sp>
      <p:pic>
        <p:nvPicPr>
          <p:cNvPr id="3" name="Câu 7">
            <a:hlinkClick r:id="" action="ppaction://media"/>
            <a:extLst>
              <a:ext uri="{FF2B5EF4-FFF2-40B4-BE49-F238E27FC236}">
                <a16:creationId xmlns:a16="http://schemas.microsoft.com/office/drawing/2014/main" id="{5B76FD68-B096-7968-966B-5FCCAB430F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81652" y="76387"/>
            <a:ext cx="487363" cy="487363"/>
          </a:xfrm>
          <a:prstGeom prst="rect">
            <a:avLst/>
          </a:prstGeom>
        </p:spPr>
      </p:pic>
      <p:sp>
        <p:nvSpPr>
          <p:cNvPr id="4" name="Oval 3">
            <a:hlinkClick r:id="rId8" action="ppaction://hlinksldjump"/>
            <a:extLst>
              <a:ext uri="{FF2B5EF4-FFF2-40B4-BE49-F238E27FC236}">
                <a16:creationId xmlns:a16="http://schemas.microsoft.com/office/drawing/2014/main" id="{55665083-9DFF-27DB-4947-5461D8582C49}"/>
              </a:ext>
            </a:extLst>
          </p:cNvPr>
          <p:cNvSpPr/>
          <p:nvPr/>
        </p:nvSpPr>
        <p:spPr>
          <a:xfrm>
            <a:off x="11041900" y="5971939"/>
            <a:ext cx="921973" cy="7091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69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63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8: Khi đi trên đường, bé đi phía bên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1" y="3904484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 phía bên tay trái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2" y="5235499"/>
            <a:ext cx="7354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 giữa lòng đường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2" y="2573468"/>
            <a:ext cx="7354957" cy="1061513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vi-VN" sz="32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 phía bên tay phải và đi đúng phần đường quy định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Câu 8">
            <a:hlinkClick r:id="" action="ppaction://media"/>
            <a:extLst>
              <a:ext uri="{FF2B5EF4-FFF2-40B4-BE49-F238E27FC236}">
                <a16:creationId xmlns:a16="http://schemas.microsoft.com/office/drawing/2014/main" id="{F40A4249-A5DF-4F72-AD8D-EB9683588C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33441" y="346787"/>
            <a:ext cx="487363" cy="487363"/>
          </a:xfrm>
          <a:prstGeom prst="rect">
            <a:avLst/>
          </a:prstGeom>
        </p:spPr>
      </p:pic>
      <p:sp>
        <p:nvSpPr>
          <p:cNvPr id="4" name="Oval 3">
            <a:hlinkClick r:id="rId8" action="ppaction://hlinksldjump"/>
            <a:extLst>
              <a:ext uri="{FF2B5EF4-FFF2-40B4-BE49-F238E27FC236}">
                <a16:creationId xmlns:a16="http://schemas.microsoft.com/office/drawing/2014/main" id="{3CBB1612-1D1A-CE12-C3C3-AFD029C4D538}"/>
              </a:ext>
            </a:extLst>
          </p:cNvPr>
          <p:cNvSpPr/>
          <p:nvPr/>
        </p:nvSpPr>
        <p:spPr>
          <a:xfrm>
            <a:off x="10963469" y="5980922"/>
            <a:ext cx="883974" cy="68113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6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59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412</Words>
  <Application>Microsoft Office PowerPoint</Application>
  <PresentationFormat>Widescreen</PresentationFormat>
  <Paragraphs>67</Paragraphs>
  <Slides>11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Calibri Light</vt:lpstr>
      <vt:lpstr>Arial</vt:lpstr>
      <vt:lpstr>Times New Roman</vt:lpstr>
      <vt:lpstr>Tahoma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Quân pham</cp:lastModifiedBy>
  <cp:revision>32</cp:revision>
  <dcterms:created xsi:type="dcterms:W3CDTF">2018-05-10T00:06:18Z</dcterms:created>
  <dcterms:modified xsi:type="dcterms:W3CDTF">2025-03-13T01:58:36Z</dcterms:modified>
</cp:coreProperties>
</file>