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F5FF"/>
    <a:srgbClr val="B3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01709-31B1-4398-9851-6A4EFF2EBB3E}" v="18" dt="2024-02-28T13:44:19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6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tam pham" userId="d5d98bb6693eeca9" providerId="LiveId" clId="{42F01709-31B1-4398-9851-6A4EFF2EBB3E}"/>
    <pc:docChg chg="custSel modSld">
      <pc:chgData name="hongtam pham" userId="d5d98bb6693eeca9" providerId="LiveId" clId="{42F01709-31B1-4398-9851-6A4EFF2EBB3E}" dt="2024-02-28T13:44:19.239" v="72"/>
      <pc:docMkLst>
        <pc:docMk/>
      </pc:docMkLst>
      <pc:sldChg chg="addSp delSp modSp mod modAnim">
        <pc:chgData name="hongtam pham" userId="d5d98bb6693eeca9" providerId="LiveId" clId="{42F01709-31B1-4398-9851-6A4EFF2EBB3E}" dt="2024-02-28T13:44:00.435" v="71"/>
        <pc:sldMkLst>
          <pc:docMk/>
          <pc:sldMk cId="2462435726" sldId="256"/>
        </pc:sldMkLst>
        <pc:spChg chg="mod">
          <ac:chgData name="hongtam pham" userId="d5d98bb6693eeca9" providerId="LiveId" clId="{42F01709-31B1-4398-9851-6A4EFF2EBB3E}" dt="2024-02-28T13:42:08.078" v="66" actId="1076"/>
          <ac:spMkLst>
            <pc:docMk/>
            <pc:sldMk cId="2462435726" sldId="256"/>
            <ac:spMk id="4" creationId="{7ED45415-88AF-6F94-CC2E-7CD4D680C6A6}"/>
          </ac:spMkLst>
        </pc:spChg>
        <pc:spChg chg="del">
          <ac:chgData name="hongtam pham" userId="d5d98bb6693eeca9" providerId="LiveId" clId="{42F01709-31B1-4398-9851-6A4EFF2EBB3E}" dt="2024-02-28T13:38:32.913" v="14" actId="21"/>
          <ac:spMkLst>
            <pc:docMk/>
            <pc:sldMk cId="2462435726" sldId="256"/>
            <ac:spMk id="7" creationId="{DDEF5E6B-F367-2235-1302-692575F7C42F}"/>
          </ac:spMkLst>
        </pc:spChg>
        <pc:spChg chg="del">
          <ac:chgData name="hongtam pham" userId="d5d98bb6693eeca9" providerId="LiveId" clId="{42F01709-31B1-4398-9851-6A4EFF2EBB3E}" dt="2024-02-28T13:38:41.216" v="17" actId="21"/>
          <ac:spMkLst>
            <pc:docMk/>
            <pc:sldMk cId="2462435726" sldId="256"/>
            <ac:spMk id="8" creationId="{5C1B20EF-D17A-077C-66DE-F02959F04C1B}"/>
          </ac:spMkLst>
        </pc:spChg>
        <pc:spChg chg="del">
          <ac:chgData name="hongtam pham" userId="d5d98bb6693eeca9" providerId="LiveId" clId="{42F01709-31B1-4398-9851-6A4EFF2EBB3E}" dt="2024-02-28T13:38:35.739" v="15" actId="21"/>
          <ac:spMkLst>
            <pc:docMk/>
            <pc:sldMk cId="2462435726" sldId="256"/>
            <ac:spMk id="9" creationId="{225B813B-2C9E-7962-8408-97D920E58234}"/>
          </ac:spMkLst>
        </pc:spChg>
        <pc:spChg chg="del">
          <ac:chgData name="hongtam pham" userId="d5d98bb6693eeca9" providerId="LiveId" clId="{42F01709-31B1-4398-9851-6A4EFF2EBB3E}" dt="2024-02-28T13:38:49.313" v="18" actId="21"/>
          <ac:spMkLst>
            <pc:docMk/>
            <pc:sldMk cId="2462435726" sldId="256"/>
            <ac:spMk id="10" creationId="{0E24B164-128A-4B22-69A7-CDBD55BD3D05}"/>
          </ac:spMkLst>
        </pc:spChg>
        <pc:spChg chg="del">
          <ac:chgData name="hongtam pham" userId="d5d98bb6693eeca9" providerId="LiveId" clId="{42F01709-31B1-4398-9851-6A4EFF2EBB3E}" dt="2024-02-28T13:38:37.634" v="16" actId="21"/>
          <ac:spMkLst>
            <pc:docMk/>
            <pc:sldMk cId="2462435726" sldId="256"/>
            <ac:spMk id="11" creationId="{FB328B93-4439-7A65-C5AE-F05B57D49F67}"/>
          </ac:spMkLst>
        </pc:spChg>
        <pc:spChg chg="del">
          <ac:chgData name="hongtam pham" userId="d5d98bb6693eeca9" providerId="LiveId" clId="{42F01709-31B1-4398-9851-6A4EFF2EBB3E}" dt="2024-02-28T13:38:55.219" v="19" actId="21"/>
          <ac:spMkLst>
            <pc:docMk/>
            <pc:sldMk cId="2462435726" sldId="256"/>
            <ac:spMk id="12" creationId="{4A25A34C-4BE7-F8A5-B88D-AF4EDEDEE46C}"/>
          </ac:spMkLst>
        </pc:spChg>
        <pc:picChg chg="add mod">
          <ac:chgData name="hongtam pham" userId="d5d98bb6693eeca9" providerId="LiveId" clId="{42F01709-31B1-4398-9851-6A4EFF2EBB3E}" dt="2024-02-28T13:40:49.352" v="60"/>
          <ac:picMkLst>
            <pc:docMk/>
            <pc:sldMk cId="2462435726" sldId="256"/>
            <ac:picMk id="2" creationId="{849C5ABC-A5F2-21BC-B6EC-2C12573DAB45}"/>
          </ac:picMkLst>
        </pc:picChg>
        <pc:picChg chg="add mod">
          <ac:chgData name="hongtam pham" userId="d5d98bb6693eeca9" providerId="LiveId" clId="{42F01709-31B1-4398-9851-6A4EFF2EBB3E}" dt="2024-02-28T13:44:00.435" v="71"/>
          <ac:picMkLst>
            <pc:docMk/>
            <pc:sldMk cId="2462435726" sldId="256"/>
            <ac:picMk id="3" creationId="{229EF176-B300-B216-F755-4A3427F23F5B}"/>
          </ac:picMkLst>
        </pc:picChg>
        <pc:picChg chg="add mod">
          <ac:chgData name="hongtam pham" userId="d5d98bb6693eeca9" providerId="LiveId" clId="{42F01709-31B1-4398-9851-6A4EFF2EBB3E}" dt="2024-02-28T13:41:10.089" v="63"/>
          <ac:picMkLst>
            <pc:docMk/>
            <pc:sldMk cId="2462435726" sldId="256"/>
            <ac:picMk id="5" creationId="{371A6C9D-2421-85CB-4A2B-BA998F9531B6}"/>
          </ac:picMkLst>
        </pc:picChg>
      </pc:sldChg>
      <pc:sldChg chg="modSp mod modAnim">
        <pc:chgData name="hongtam pham" userId="d5d98bb6693eeca9" providerId="LiveId" clId="{42F01709-31B1-4398-9851-6A4EFF2EBB3E}" dt="2024-02-24T02:24:47.516" v="1"/>
        <pc:sldMkLst>
          <pc:docMk/>
          <pc:sldMk cId="4234850851" sldId="257"/>
        </pc:sldMkLst>
        <pc:spChg chg="mod">
          <ac:chgData name="hongtam pham" userId="d5d98bb6693eeca9" providerId="LiveId" clId="{42F01709-31B1-4398-9851-6A4EFF2EBB3E}" dt="2024-02-24T02:24:42.130" v="0" actId="1076"/>
          <ac:spMkLst>
            <pc:docMk/>
            <pc:sldMk cId="4234850851" sldId="257"/>
            <ac:spMk id="4" creationId="{54576C40-B064-6081-470E-78AF13F82346}"/>
          </ac:spMkLst>
        </pc:spChg>
        <pc:picChg chg="mod">
          <ac:chgData name="hongtam pham" userId="d5d98bb6693eeca9" providerId="LiveId" clId="{42F01709-31B1-4398-9851-6A4EFF2EBB3E}" dt="2024-02-24T02:24:42.130" v="0" actId="1076"/>
          <ac:picMkLst>
            <pc:docMk/>
            <pc:sldMk cId="4234850851" sldId="257"/>
            <ac:picMk id="2" creationId="{54FAA286-6DA2-71D6-05C7-CCBA521EC625}"/>
          </ac:picMkLst>
        </pc:picChg>
        <pc:picChg chg="mod">
          <ac:chgData name="hongtam pham" userId="d5d98bb6693eeca9" providerId="LiveId" clId="{42F01709-31B1-4398-9851-6A4EFF2EBB3E}" dt="2024-02-24T02:24:42.130" v="0" actId="1076"/>
          <ac:picMkLst>
            <pc:docMk/>
            <pc:sldMk cId="4234850851" sldId="257"/>
            <ac:picMk id="7" creationId="{CB500A68-6875-81F8-3236-3B9A76C0222F}"/>
          </ac:picMkLst>
        </pc:picChg>
        <pc:picChg chg="mod">
          <ac:chgData name="hongtam pham" userId="d5d98bb6693eeca9" providerId="LiveId" clId="{42F01709-31B1-4398-9851-6A4EFF2EBB3E}" dt="2024-02-24T02:24:42.130" v="0" actId="1076"/>
          <ac:picMkLst>
            <pc:docMk/>
            <pc:sldMk cId="4234850851" sldId="257"/>
            <ac:picMk id="9" creationId="{D7A10E33-7EDF-1EC8-B237-B290A9BCB16B}"/>
          </ac:picMkLst>
        </pc:picChg>
        <pc:picChg chg="mod">
          <ac:chgData name="hongtam pham" userId="d5d98bb6693eeca9" providerId="LiveId" clId="{42F01709-31B1-4398-9851-6A4EFF2EBB3E}" dt="2024-02-24T02:24:42.130" v="0" actId="1076"/>
          <ac:picMkLst>
            <pc:docMk/>
            <pc:sldMk cId="4234850851" sldId="257"/>
            <ac:picMk id="11" creationId="{25BDF61F-FE82-038F-2B61-934275FAABAB}"/>
          </ac:picMkLst>
        </pc:picChg>
      </pc:sldChg>
      <pc:sldChg chg="addSp delSp modSp mod delAnim modAnim">
        <pc:chgData name="hongtam pham" userId="d5d98bb6693eeca9" providerId="LiveId" clId="{42F01709-31B1-4398-9851-6A4EFF2EBB3E}" dt="2024-02-28T13:44:19.239" v="72"/>
        <pc:sldMkLst>
          <pc:docMk/>
          <pc:sldMk cId="1138003946" sldId="258"/>
        </pc:sldMkLst>
        <pc:spChg chg="mod">
          <ac:chgData name="hongtam pham" userId="d5d98bb6693eeca9" providerId="LiveId" clId="{42F01709-31B1-4398-9851-6A4EFF2EBB3E}" dt="2024-02-24T02:26:32.182" v="7" actId="1076"/>
          <ac:spMkLst>
            <pc:docMk/>
            <pc:sldMk cId="1138003946" sldId="258"/>
            <ac:spMk id="2" creationId="{5785758F-0515-F76A-7025-4BB8BCEE8D3F}"/>
          </ac:spMkLst>
        </pc:spChg>
        <pc:spChg chg="add del mod">
          <ac:chgData name="hongtam pham" userId="d5d98bb6693eeca9" providerId="LiveId" clId="{42F01709-31B1-4398-9851-6A4EFF2EBB3E}" dt="2024-02-24T02:26:28.801" v="6" actId="21"/>
          <ac:spMkLst>
            <pc:docMk/>
            <pc:sldMk cId="1138003946" sldId="258"/>
            <ac:spMk id="6" creationId="{9CCD4434-FFEA-9B33-F759-95A5441B94AA}"/>
          </ac:spMkLst>
        </pc:spChg>
        <pc:spChg chg="add del mod">
          <ac:chgData name="hongtam pham" userId="d5d98bb6693eeca9" providerId="LiveId" clId="{42F01709-31B1-4398-9851-6A4EFF2EBB3E}" dt="2024-02-24T02:26:53.305" v="9" actId="21"/>
          <ac:spMkLst>
            <pc:docMk/>
            <pc:sldMk cId="1138003946" sldId="258"/>
            <ac:spMk id="7" creationId="{3AB538B7-E56E-7E9C-86FF-174CD7FC45F9}"/>
          </ac:spMkLst>
        </pc:spChg>
        <pc:picChg chg="add mod">
          <ac:chgData name="hongtam pham" userId="d5d98bb6693eeca9" providerId="LiveId" clId="{42F01709-31B1-4398-9851-6A4EFF2EBB3E}" dt="2024-02-24T02:25:25.492" v="2" actId="571"/>
          <ac:picMkLst>
            <pc:docMk/>
            <pc:sldMk cId="1138003946" sldId="258"/>
            <ac:picMk id="5" creationId="{1BEFAEC5-2514-5FD7-D413-57D06724FE45}"/>
          </ac:picMkLst>
        </pc:picChg>
        <pc:picChg chg="ord">
          <ac:chgData name="hongtam pham" userId="d5d98bb6693eeca9" providerId="LiveId" clId="{42F01709-31B1-4398-9851-6A4EFF2EBB3E}" dt="2024-02-24T02:27:52.577" v="12" actId="166"/>
          <ac:picMkLst>
            <pc:docMk/>
            <pc:sldMk cId="1138003946" sldId="258"/>
            <ac:picMk id="10" creationId="{215FD216-68C6-2085-5AAF-0D6B07D2F416}"/>
          </ac:picMkLst>
        </pc:picChg>
        <pc:picChg chg="ord">
          <ac:chgData name="hongtam pham" userId="d5d98bb6693eeca9" providerId="LiveId" clId="{42F01709-31B1-4398-9851-6A4EFF2EBB3E}" dt="2024-02-24T02:27:50.194" v="11" actId="166"/>
          <ac:picMkLst>
            <pc:docMk/>
            <pc:sldMk cId="1138003946" sldId="258"/>
            <ac:picMk id="11" creationId="{885F0157-57EE-935F-E1F1-457B8BFE812A}"/>
          </ac:picMkLst>
        </pc:picChg>
        <pc:picChg chg="ord">
          <ac:chgData name="hongtam pham" userId="d5d98bb6693eeca9" providerId="LiveId" clId="{42F01709-31B1-4398-9851-6A4EFF2EBB3E}" dt="2024-02-24T02:27:46.888" v="10" actId="166"/>
          <ac:picMkLst>
            <pc:docMk/>
            <pc:sldMk cId="1138003946" sldId="258"/>
            <ac:picMk id="12" creationId="{8FB2DBA7-DFE4-E374-D011-0D3092EF9535}"/>
          </ac:picMkLst>
        </pc:picChg>
      </pc:sldChg>
      <pc:sldChg chg="modAnim">
        <pc:chgData name="hongtam pham" userId="d5d98bb6693eeca9" providerId="LiveId" clId="{42F01709-31B1-4398-9851-6A4EFF2EBB3E}" dt="2024-02-24T02:28:49.631" v="13"/>
        <pc:sldMkLst>
          <pc:docMk/>
          <pc:sldMk cId="4022758238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EA7F-0146-D99F-A44E-5E4B68078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4F804-62F6-67A0-B2DB-F370D4D33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C40E5-150A-295D-0375-26B6047D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38C0B-2D5E-1826-F339-AC2A8066A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78A26-8C7C-2904-AA1F-0ACA78BD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4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82F54-8E79-54A3-F248-DFF3909D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C1A4F-2308-ABB3-60A9-808B1280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5F91E-BB4D-4F23-6C45-16955D061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00365-0DE8-1BC4-A1F9-C624FC61F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F4F2A-7E8F-638E-D6D1-A933B5DA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90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E5A93-8B62-4AD6-D912-EEC1BA7DC0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64F6BC-DA86-1320-CCB7-B06C93F34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F9014-0D2B-A2FB-E842-50DCED013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7A4F7-03D9-C71C-7935-41489E188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1FA51-26C8-C792-5636-F18E63071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4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2FE72-4376-8DA0-5A16-D60150BC5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C6ABC-6720-9FE7-775C-8696D6AC9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8B29E-1BB5-C0B8-3C13-410F3429D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F1FEF-FA8C-3D0C-EA62-02B72AFB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DA69-B4E1-EF8F-F4C3-5E6420065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8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A107-042E-6076-C1A1-AF4EF7146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F3397-1307-740E-7377-FD32CC28B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6E4C0-7CF0-8F94-C469-065D2542C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C2D8F-674E-91D5-BFAB-B7F96528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5D895-85D5-A89A-1528-35CDB19C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2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45B89-2F0C-E5A5-EC9B-63F9ED4C7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9A11A-488C-FE6E-936F-590F3D356A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C0809-3984-0178-58B6-ACB35F2A4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8F8AA-EA00-9346-A57C-60FD706A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C8A1A-88FA-991F-9415-6EA402A9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36DAA-BE84-959B-9E8F-DB075387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0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222B9-4AF1-AEDC-46AF-9F827ADF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1B89B-83DE-61D9-595A-A402E584F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0009A-087E-D648-EB81-7A6F2F05C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C7E2C3-D55E-B915-C52A-19F8A698B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A9649-2FA6-ABB2-AA39-46E3DBFAE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B1657-AD9E-2FFB-B601-7EAC6C41E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3408F0-EBAD-5CF9-3332-A9CB4A6B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67DE1B-41F8-6DB3-85E3-DA4AC04A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9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489B-AA2F-4459-D8B8-86777ABA4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58CBDA-3CA1-433A-C69E-DDBDF141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2C9C54-6B1E-147C-8430-A23F31A9E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6A310-68C3-8FC3-B73C-1D97067D4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0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54064A-C851-F1E9-9C0A-1BF72861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8DF10F-D0E6-828D-A6F5-7007684C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457F5-8AE0-BD16-DD96-E5D68F84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6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8361-1180-6362-EEC1-F82AE8E9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44D58-4044-9575-57E2-131C3AF5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FFB5B-40BF-0024-E984-50E933C9C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861B0-BAA8-1225-06D2-0BEB2A20D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39A4D-51A5-FAFF-E38B-BA77934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0EBFB-A47B-D8C7-D1A1-636D3C3BC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2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82BD-75E4-82D0-A6F3-322AAFC8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50627B-FF62-36C0-3E1E-BD32D13962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3CA5E-9CA2-11E6-0865-E86D0A175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2D30E-13D7-84B9-681D-B5FCBD85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4479F-239E-4A23-254E-71D46A6D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0EDF5-58BD-7B7A-BBEC-F878A684F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A1C33E-967B-6043-E343-237DE362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7BE8D-3195-5457-2281-FC32F4108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73303-C8F9-A5C7-6063-48E57CC27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2889C-BB98-4AD3-9619-6A5F592101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74A6B-2EBD-E95E-1395-4BA08D6AE1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53F41-393A-6E9A-61C7-D5A26C8F5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96803-4253-4A12-96EF-21A1933B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4.gif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.gif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slide" Target="slide1.xml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3.wdp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slide" Target="slide1.xml"/><Relationship Id="rId10" Type="http://schemas.openxmlformats.org/officeDocument/2006/relationships/image" Target="../media/image11.png"/><Relationship Id="rId4" Type="http://schemas.openxmlformats.org/officeDocument/2006/relationships/image" Target="../media/image9.jpe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1.xml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D45415-88AF-6F94-CC2E-7CD4D680C6A6}"/>
              </a:ext>
            </a:extLst>
          </p:cNvPr>
          <p:cNvSpPr txBox="1"/>
          <p:nvPr/>
        </p:nvSpPr>
        <p:spPr>
          <a:xfrm>
            <a:off x="543507" y="278293"/>
            <a:ext cx="11458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Trò chơi hộp quà bí mật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" name="Picture 1">
            <a:hlinkClick r:id="rId2" action="ppaction://hlinksldjump"/>
            <a:extLst>
              <a:ext uri="{FF2B5EF4-FFF2-40B4-BE49-F238E27FC236}">
                <a16:creationId xmlns:a16="http://schemas.microsoft.com/office/drawing/2014/main" id="{849C5ABC-A5F2-21BC-B6EC-2C12573DA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74" y="1460014"/>
            <a:ext cx="3385443" cy="3235885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229EF176-B300-B216-F755-4A3427F23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71" y="786125"/>
            <a:ext cx="4222230" cy="4583661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371A6C9D-2421-85CB-4A2B-BA998F9531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301" y="-96805"/>
            <a:ext cx="4970438" cy="497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3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54576C40-B064-6081-470E-78AF13F82346}"/>
              </a:ext>
            </a:extLst>
          </p:cNvPr>
          <p:cNvSpPr/>
          <p:nvPr/>
        </p:nvSpPr>
        <p:spPr>
          <a:xfrm>
            <a:off x="3248025" y="181142"/>
            <a:ext cx="5267325" cy="203835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695F0-6462-D207-E0EF-A4B27BC8A511}"/>
              </a:ext>
            </a:extLst>
          </p:cNvPr>
          <p:cNvSpPr txBox="1"/>
          <p:nvPr/>
        </p:nvSpPr>
        <p:spPr>
          <a:xfrm>
            <a:off x="4695825" y="390525"/>
            <a:ext cx="320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</a:rPr>
              <a:t>Đây là tiếng kêu con gì ?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7" name="mèo">
            <a:extLst>
              <a:ext uri="{FF2B5EF4-FFF2-40B4-BE49-F238E27FC236}">
                <a16:creationId xmlns:a16="http://schemas.microsoft.com/office/drawing/2014/main" id="{CB500A68-6875-81F8-3236-3B9A76C022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94000" l="10000" r="90000">
                        <a14:foregroundMark x1="39444" y1="9429" x2="32000" y2="5429"/>
                        <a14:foregroundMark x1="32000" y1="5429" x2="31222" y2="12429"/>
                        <a14:foregroundMark x1="33222" y1="21429" x2="30556" y2="30000"/>
                        <a14:foregroundMark x1="30556" y1="30000" x2="37111" y2="34286"/>
                        <a14:foregroundMark x1="37111" y1="34286" x2="38778" y2="26000"/>
                        <a14:foregroundMark x1="38778" y1="26000" x2="33667" y2="20857"/>
                        <a14:foregroundMark x1="33667" y1="20857" x2="32889" y2="20714"/>
                        <a14:foregroundMark x1="40667" y1="23286" x2="38222" y2="33143"/>
                        <a14:foregroundMark x1="38222" y1="33143" x2="44556" y2="38286"/>
                        <a14:foregroundMark x1="44556" y1="38286" x2="52333" y2="30857"/>
                        <a14:foregroundMark x1="52333" y1="30857" x2="46556" y2="24571"/>
                        <a14:foregroundMark x1="46556" y1="24571" x2="40111" y2="22429"/>
                        <a14:foregroundMark x1="40111" y1="22429" x2="42000" y2="23143"/>
                        <a14:foregroundMark x1="44444" y1="22429" x2="39667" y2="28286"/>
                        <a14:foregroundMark x1="39667" y1="28286" x2="42222" y2="36429"/>
                        <a14:foregroundMark x1="42222" y1="36429" x2="47556" y2="31000"/>
                        <a14:foregroundMark x1="47556" y1="31000" x2="46444" y2="25286"/>
                        <a14:foregroundMark x1="70667" y1="40000" x2="64000" y2="43429"/>
                        <a14:foregroundMark x1="64000" y1="43429" x2="68667" y2="51571"/>
                        <a14:foregroundMark x1="68667" y1="51571" x2="74444" y2="47000"/>
                        <a14:foregroundMark x1="74444" y1="47000" x2="70667" y2="41143"/>
                        <a14:foregroundMark x1="44111" y1="59286" x2="43333" y2="59429"/>
                        <a14:foregroundMark x1="42556" y1="59714" x2="44444" y2="61143"/>
                        <a14:foregroundMark x1="43111" y1="62714" x2="40444" y2="62000"/>
                        <a14:foregroundMark x1="40333" y1="83286" x2="33333" y2="84000"/>
                        <a14:foregroundMark x1="33333" y1="84000" x2="33889" y2="91857"/>
                        <a14:foregroundMark x1="33889" y1="91857" x2="47778" y2="94857"/>
                        <a14:foregroundMark x1="47778" y1="94857" x2="67778" y2="93429"/>
                        <a14:foregroundMark x1="67778" y1="93429" x2="64000" y2="85286"/>
                        <a14:foregroundMark x1="64000" y1="85286" x2="40556" y2="81429"/>
                        <a14:foregroundMark x1="44667" y1="83286" x2="36889" y2="87714"/>
                        <a14:foregroundMark x1="36889" y1="87714" x2="44111" y2="94000"/>
                        <a14:foregroundMark x1="44111" y1="94000" x2="52000" y2="92143"/>
                        <a14:foregroundMark x1="52000" y1="92143" x2="48333" y2="84571"/>
                        <a14:foregroundMark x1="48333" y1="84571" x2="45444" y2="83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6" y="2826356"/>
            <a:ext cx="4513489" cy="3510491"/>
          </a:xfrm>
          <a:prstGeom prst="rect">
            <a:avLst/>
          </a:prstGeom>
        </p:spPr>
      </p:pic>
      <p:pic>
        <p:nvPicPr>
          <p:cNvPr id="9" name="chó">
            <a:extLst>
              <a:ext uri="{FF2B5EF4-FFF2-40B4-BE49-F238E27FC236}">
                <a16:creationId xmlns:a16="http://schemas.microsoft.com/office/drawing/2014/main" id="{D7A10E33-7EDF-1EC8-B237-B290A9BCB1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62" y="2358515"/>
            <a:ext cx="2657477" cy="3616382"/>
          </a:xfrm>
          <a:prstGeom prst="rect">
            <a:avLst/>
          </a:prstGeom>
        </p:spPr>
      </p:pic>
      <p:pic>
        <p:nvPicPr>
          <p:cNvPr id="11" name="gà">
            <a:extLst>
              <a:ext uri="{FF2B5EF4-FFF2-40B4-BE49-F238E27FC236}">
                <a16:creationId xmlns:a16="http://schemas.microsoft.com/office/drawing/2014/main" id="{25BDF61F-FE82-038F-2B61-934275FAAB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33" b="94022" l="10000" r="90000">
                        <a14:foregroundMark x1="49714" y1="9239" x2="44143" y2="9783"/>
                        <a14:foregroundMark x1="41143" y1="22554" x2="41000" y2="21196"/>
                        <a14:foregroundMark x1="42286" y1="23370" x2="43571" y2="25543"/>
                        <a14:foregroundMark x1="42714" y1="22826" x2="44000" y2="29620"/>
                        <a14:foregroundMark x1="50000" y1="54076" x2="51857" y2="61141"/>
                        <a14:foregroundMark x1="41286" y1="24185" x2="43000" y2="29620"/>
                        <a14:foregroundMark x1="46286" y1="77174" x2="41429" y2="89130"/>
                        <a14:foregroundMark x1="41429" y1="89130" x2="48714" y2="94293"/>
                        <a14:foregroundMark x1="48714" y1="94293" x2="52000" y2="81793"/>
                        <a14:foregroundMark x1="52000" y1="81793" x2="51429" y2="76902"/>
                        <a14:foregroundMark x1="41857" y1="17663" x2="40429" y2="20924"/>
                        <a14:foregroundMark x1="46286" y1="3533" x2="45143" y2="8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2581276"/>
            <a:ext cx="7143750" cy="3755571"/>
          </a:xfrm>
          <a:prstGeom prst="rect">
            <a:avLst/>
          </a:prstGeom>
        </p:spPr>
      </p:pic>
      <p:sp>
        <p:nvSpPr>
          <p:cNvPr id="13" name="Arrow: Left 12">
            <a:hlinkClick r:id="rId11" action="ppaction://hlinksldjump"/>
            <a:extLst>
              <a:ext uri="{FF2B5EF4-FFF2-40B4-BE49-F238E27FC236}">
                <a16:creationId xmlns:a16="http://schemas.microsoft.com/office/drawing/2014/main" id="{5D47E3AA-B529-F1F0-33DD-3639E2DE2724}"/>
              </a:ext>
            </a:extLst>
          </p:cNvPr>
          <p:cNvSpPr/>
          <p:nvPr/>
        </p:nvSpPr>
        <p:spPr>
          <a:xfrm>
            <a:off x="11001375" y="6219825"/>
            <a:ext cx="923925" cy="457033"/>
          </a:xfrm>
          <a:prstGeom prst="leftArrow">
            <a:avLst/>
          </a:prstGeom>
          <a:solidFill>
            <a:srgbClr val="D3F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iếng kêu gà trống">
            <a:hlinkClick r:id="" action="ppaction://media"/>
            <a:extLst>
              <a:ext uri="{FF2B5EF4-FFF2-40B4-BE49-F238E27FC236}">
                <a16:creationId xmlns:a16="http://schemas.microsoft.com/office/drawing/2014/main" id="{54FAA286-6DA2-71D6-05C7-CCBA521EC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81150" y="670267"/>
            <a:ext cx="870745" cy="87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5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78ABF592-AFDB-29DF-1F0F-4C09408ED134}"/>
              </a:ext>
            </a:extLst>
          </p:cNvPr>
          <p:cNvSpPr/>
          <p:nvPr/>
        </p:nvSpPr>
        <p:spPr>
          <a:xfrm>
            <a:off x="11208470" y="6323192"/>
            <a:ext cx="838986" cy="33936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hó">
            <a:extLst>
              <a:ext uri="{FF2B5EF4-FFF2-40B4-BE49-F238E27FC236}">
                <a16:creationId xmlns:a16="http://schemas.microsoft.com/office/drawing/2014/main" id="{1C5099F9-FE6F-43E9-53AA-87D841562142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29" y="37172"/>
            <a:ext cx="2056786" cy="279894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5785758F-0515-F76A-7025-4BB8BCEE8D3F}"/>
              </a:ext>
            </a:extLst>
          </p:cNvPr>
          <p:cNvSpPr/>
          <p:nvPr/>
        </p:nvSpPr>
        <p:spPr>
          <a:xfrm>
            <a:off x="6222674" y="-1"/>
            <a:ext cx="5113176" cy="2108718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B146E-4661-903D-0601-44925F23DD23}"/>
              </a:ext>
            </a:extLst>
          </p:cNvPr>
          <p:cNvSpPr txBox="1"/>
          <p:nvPr/>
        </p:nvSpPr>
        <p:spPr>
          <a:xfrm>
            <a:off x="7111287" y="429811"/>
            <a:ext cx="3564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Tìm hình cho bóng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chó">
            <a:extLst>
              <a:ext uri="{FF2B5EF4-FFF2-40B4-BE49-F238E27FC236}">
                <a16:creationId xmlns:a16="http://schemas.microsoft.com/office/drawing/2014/main" id="{1BEFAEC5-2514-5FD7-D413-57D06724FE45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29" y="0"/>
            <a:ext cx="2056786" cy="2798942"/>
          </a:xfrm>
          <a:prstGeom prst="rect">
            <a:avLst/>
          </a:prstGeom>
        </p:spPr>
      </p:pic>
      <p:pic>
        <p:nvPicPr>
          <p:cNvPr id="12" name="gà">
            <a:extLst>
              <a:ext uri="{FF2B5EF4-FFF2-40B4-BE49-F238E27FC236}">
                <a16:creationId xmlns:a16="http://schemas.microsoft.com/office/drawing/2014/main" id="{8FB2DBA7-DFE4-E374-D011-0D3092EF95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33" b="94022" l="10000" r="90000">
                        <a14:foregroundMark x1="49714" y1="9239" x2="44143" y2="9783"/>
                        <a14:foregroundMark x1="41143" y1="22554" x2="41000" y2="21196"/>
                        <a14:foregroundMark x1="42286" y1="23370" x2="43571" y2="25543"/>
                        <a14:foregroundMark x1="42714" y1="22826" x2="44000" y2="29620"/>
                        <a14:foregroundMark x1="50000" y1="54076" x2="51857" y2="61141"/>
                        <a14:foregroundMark x1="41286" y1="24185" x2="43000" y2="29620"/>
                        <a14:foregroundMark x1="46286" y1="77174" x2="41429" y2="89130"/>
                        <a14:foregroundMark x1="41429" y1="89130" x2="48714" y2="94293"/>
                        <a14:foregroundMark x1="48714" y1="94293" x2="52000" y2="81793"/>
                        <a14:foregroundMark x1="52000" y1="81793" x2="51429" y2="76902"/>
                        <a14:foregroundMark x1="41857" y1="17663" x2="40429" y2="20924"/>
                        <a14:foregroundMark x1="46286" y1="3533" x2="45143" y2="8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5204" y="3188934"/>
            <a:ext cx="6607435" cy="3473623"/>
          </a:xfrm>
          <a:prstGeom prst="rect">
            <a:avLst/>
          </a:prstGeom>
        </p:spPr>
      </p:pic>
      <p:pic>
        <p:nvPicPr>
          <p:cNvPr id="11" name="chó">
            <a:extLst>
              <a:ext uri="{FF2B5EF4-FFF2-40B4-BE49-F238E27FC236}">
                <a16:creationId xmlns:a16="http://schemas.microsoft.com/office/drawing/2014/main" id="{885F0157-57EE-935F-E1F1-457B8BFE81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81" y="3429000"/>
            <a:ext cx="2056786" cy="2798942"/>
          </a:xfrm>
          <a:prstGeom prst="rect">
            <a:avLst/>
          </a:prstGeom>
        </p:spPr>
      </p:pic>
      <p:pic>
        <p:nvPicPr>
          <p:cNvPr id="10" name="mèo">
            <a:extLst>
              <a:ext uri="{FF2B5EF4-FFF2-40B4-BE49-F238E27FC236}">
                <a16:creationId xmlns:a16="http://schemas.microsoft.com/office/drawing/2014/main" id="{215FD216-68C6-2085-5AAF-0D6B07D2F4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29" b="94000" l="10000" r="90000">
                        <a14:foregroundMark x1="39444" y1="9429" x2="32000" y2="5429"/>
                        <a14:foregroundMark x1="32000" y1="5429" x2="31222" y2="12429"/>
                        <a14:foregroundMark x1="33222" y1="21429" x2="30556" y2="30000"/>
                        <a14:foregroundMark x1="30556" y1="30000" x2="37111" y2="34286"/>
                        <a14:foregroundMark x1="37111" y1="34286" x2="38778" y2="26000"/>
                        <a14:foregroundMark x1="38778" y1="26000" x2="33667" y2="20857"/>
                        <a14:foregroundMark x1="33667" y1="20857" x2="32889" y2="20714"/>
                        <a14:foregroundMark x1="40667" y1="23286" x2="38222" y2="33143"/>
                        <a14:foregroundMark x1="38222" y1="33143" x2="44556" y2="38286"/>
                        <a14:foregroundMark x1="44556" y1="38286" x2="52333" y2="30857"/>
                        <a14:foregroundMark x1="52333" y1="30857" x2="46556" y2="24571"/>
                        <a14:foregroundMark x1="46556" y1="24571" x2="40111" y2="22429"/>
                        <a14:foregroundMark x1="40111" y1="22429" x2="42000" y2="23143"/>
                        <a14:foregroundMark x1="44444" y1="22429" x2="39667" y2="28286"/>
                        <a14:foregroundMark x1="39667" y1="28286" x2="42222" y2="36429"/>
                        <a14:foregroundMark x1="42222" y1="36429" x2="47556" y2="31000"/>
                        <a14:foregroundMark x1="47556" y1="31000" x2="46444" y2="25286"/>
                        <a14:foregroundMark x1="70667" y1="40000" x2="64000" y2="43429"/>
                        <a14:foregroundMark x1="64000" y1="43429" x2="68667" y2="51571"/>
                        <a14:foregroundMark x1="68667" y1="51571" x2="74444" y2="47000"/>
                        <a14:foregroundMark x1="74444" y1="47000" x2="70667" y2="41143"/>
                        <a14:foregroundMark x1="44111" y1="59286" x2="43333" y2="59429"/>
                        <a14:foregroundMark x1="42556" y1="59714" x2="44444" y2="61143"/>
                        <a14:foregroundMark x1="43111" y1="62714" x2="40444" y2="62000"/>
                        <a14:foregroundMark x1="40333" y1="83286" x2="33333" y2="84000"/>
                        <a14:foregroundMark x1="33333" y1="84000" x2="33889" y2="91857"/>
                        <a14:foregroundMark x1="33889" y1="91857" x2="47778" y2="94857"/>
                        <a14:foregroundMark x1="47778" y1="94857" x2="67778" y2="93429"/>
                        <a14:foregroundMark x1="67778" y1="93429" x2="64000" y2="85286"/>
                        <a14:foregroundMark x1="64000" y1="85286" x2="40556" y2="81429"/>
                        <a14:foregroundMark x1="44667" y1="83286" x2="36889" y2="87714"/>
                        <a14:foregroundMark x1="36889" y1="87714" x2="44111" y2="94000"/>
                        <a14:foregroundMark x1="44111" y1="94000" x2="52000" y2="92143"/>
                        <a14:foregroundMark x1="52000" y1="92143" x2="48333" y2="84571"/>
                        <a14:foregroundMark x1="48333" y1="84571" x2="45444" y2="83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445" y="3343447"/>
            <a:ext cx="3519423" cy="273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0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96296E-6 L 0.16875 -0.5064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38" y="-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22839 -0.4942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19" y="-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-0.55013 -0.485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13" y="-2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DF757B3B-B45A-7F73-0BFA-CADC3A4532F5}"/>
              </a:ext>
            </a:extLst>
          </p:cNvPr>
          <p:cNvSpPr/>
          <p:nvPr/>
        </p:nvSpPr>
        <p:spPr>
          <a:xfrm>
            <a:off x="11189616" y="6353666"/>
            <a:ext cx="744718" cy="37707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2DF006F8-BCEB-5BCE-4349-BBB16D2C159D}"/>
              </a:ext>
            </a:extLst>
          </p:cNvPr>
          <p:cNvSpPr/>
          <p:nvPr/>
        </p:nvSpPr>
        <p:spPr>
          <a:xfrm>
            <a:off x="6336846" y="37172"/>
            <a:ext cx="5113176" cy="2108718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A603AB-E45E-AE57-1760-08E67EB4A347}"/>
              </a:ext>
            </a:extLst>
          </p:cNvPr>
          <p:cNvSpPr txBox="1"/>
          <p:nvPr/>
        </p:nvSpPr>
        <p:spPr>
          <a:xfrm>
            <a:off x="7111287" y="429811"/>
            <a:ext cx="3564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Tìm bộ phận còn thiếu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4" name="mèo 3">
            <a:extLst>
              <a:ext uri="{FF2B5EF4-FFF2-40B4-BE49-F238E27FC236}">
                <a16:creationId xmlns:a16="http://schemas.microsoft.com/office/drawing/2014/main" id="{7526C10F-B460-09C5-D58E-D49721E5EB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94000" l="10000" r="90000">
                        <a14:foregroundMark x1="30571" y1="29951" x2="30556" y2="30000"/>
                        <a14:foregroundMark x1="30905" y1="30228" x2="31025" y2="30306"/>
                        <a14:foregroundMark x1="30556" y1="30000" x2="30440" y2="29924"/>
                        <a14:foregroundMark x1="70667" y1="40000" x2="66102" y2="42348"/>
                        <a14:foregroundMark x1="64988" y1="45153" x2="68667" y2="51571"/>
                        <a14:foregroundMark x1="68667" y1="51571" x2="74444" y2="47000"/>
                        <a14:foregroundMark x1="74444" y1="47000" x2="70667" y2="41143"/>
                        <a14:foregroundMark x1="44111" y1="59286" x2="43333" y2="59429"/>
                        <a14:foregroundMark x1="42556" y1="59714" x2="44444" y2="61143"/>
                        <a14:foregroundMark x1="43111" y1="62714" x2="40444" y2="62000"/>
                        <a14:foregroundMark x1="40333" y1="83286" x2="33333" y2="84000"/>
                        <a14:foregroundMark x1="33333" y1="84000" x2="33889" y2="91857"/>
                        <a14:foregroundMark x1="33889" y1="91857" x2="47778" y2="94857"/>
                        <a14:foregroundMark x1="47778" y1="94857" x2="67778" y2="93429"/>
                        <a14:foregroundMark x1="67778" y1="93429" x2="64000" y2="85286"/>
                        <a14:foregroundMark x1="64000" y1="85286" x2="40556" y2="81429"/>
                        <a14:foregroundMark x1="44667" y1="83286" x2="36889" y2="87714"/>
                        <a14:foregroundMark x1="36889" y1="87714" x2="44111" y2="94000"/>
                        <a14:foregroundMark x1="44111" y1="94000" x2="52000" y2="92143"/>
                        <a14:foregroundMark x1="52000" y1="92143" x2="48333" y2="84571"/>
                        <a14:foregroundMark x1="48333" y1="84571" x2="45444" y2="83286"/>
                        <a14:backgroundMark x1="37333" y1="53429" x2="52778" y2="50286"/>
                        <a14:backgroundMark x1="52778" y1="50286" x2="64222" y2="33857"/>
                        <a14:backgroundMark x1="64222" y1="33857" x2="64667" y2="32286"/>
                        <a14:backgroundMark x1="42889" y1="34571" x2="57889" y2="17286"/>
                        <a14:backgroundMark x1="57889" y1="17286" x2="57889" y2="17000"/>
                        <a14:backgroundMark x1="32778" y1="47000" x2="70000" y2="31286"/>
                        <a14:backgroundMark x1="70000" y1="31286" x2="70556" y2="31286"/>
                        <a14:backgroundMark x1="33556" y1="47286" x2="51778" y2="44429"/>
                        <a14:backgroundMark x1="29778" y1="42429" x2="66444" y2="22143"/>
                        <a14:backgroundMark x1="27222" y1="36286" x2="59667" y2="16286"/>
                        <a14:backgroundMark x1="26000" y1="30286" x2="53556" y2="15429"/>
                        <a14:backgroundMark x1="30778" y1="13429" x2="43778" y2="9571"/>
                        <a14:backgroundMark x1="43778" y1="9571" x2="57333" y2="10143"/>
                        <a14:backgroundMark x1="29778" y1="23857" x2="49556" y2="15000"/>
                        <a14:backgroundMark x1="49556" y1="15000" x2="50000" y2="15000"/>
                        <a14:backgroundMark x1="22667" y1="9143" x2="39111" y2="15429"/>
                        <a14:backgroundMark x1="39111" y1="15429" x2="45000" y2="15429"/>
                        <a14:backgroundMark x1="33333" y1="9857" x2="37889" y2="6857"/>
                        <a14:backgroundMark x1="31778" y1="6000" x2="35333" y2="7571"/>
                        <a14:backgroundMark x1="32556" y1="6286" x2="30778" y2="11143"/>
                        <a14:backgroundMark x1="33556" y1="6286" x2="40667" y2="16000"/>
                        <a14:backgroundMark x1="35111" y1="41429" x2="46000" y2="37571"/>
                        <a14:backgroundMark x1="34556" y1="34571" x2="42444" y2="33000"/>
                        <a14:backgroundMark x1="30778" y1="31286" x2="30778" y2="29714"/>
                        <a14:backgroundMark x1="31778" y1="34000" x2="31556" y2="27429"/>
                        <a14:backgroundMark x1="39111" y1="24143" x2="46778" y2="23571"/>
                        <a14:backgroundMark x1="46778" y1="28429" x2="50000" y2="24143"/>
                        <a14:backgroundMark x1="45000" y1="35286" x2="49556" y2="36857"/>
                        <a14:backgroundMark x1="49000" y1="26714" x2="51778" y2="32571"/>
                        <a14:backgroundMark x1="45222" y1="26143" x2="45444" y2="29714"/>
                        <a14:backgroundMark x1="46444" y1="27143" x2="47000" y2="30714"/>
                        <a14:backgroundMark x1="39889" y1="26714" x2="39889" y2="26714"/>
                        <a14:backgroundMark x1="38889" y1="27143" x2="40111" y2="34571"/>
                        <a14:backgroundMark x1="39111" y1="27429" x2="38333" y2="25143"/>
                        <a14:backgroundMark x1="33333" y1="34000" x2="29556" y2="32000"/>
                        <a14:backgroundMark x1="39111" y1="27143" x2="38889" y2="27143"/>
                        <a14:backgroundMark x1="31556" y1="32000" x2="31778" y2="26714"/>
                        <a14:backgroundMark x1="31000" y1="31000" x2="34556" y2="26714"/>
                        <a14:backgroundMark x1="38889" y1="27143" x2="38889" y2="27143"/>
                        <a14:backgroundMark x1="58889" y1="43000" x2="71000" y2="33000"/>
                        <a14:backgroundMark x1="37667" y1="28714" x2="41444" y2="21857"/>
                        <a14:backgroundMark x1="30222" y1="31286" x2="30000" y2="29714"/>
                        <a14:backgroundMark x1="50556" y1="54714" x2="60111" y2="49286"/>
                        <a14:backgroundMark x1="58889" y1="47571" x2="67000" y2="37143"/>
                        <a14:backgroundMark x1="65000" y1="41143" x2="58667" y2="48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15" y="2404817"/>
            <a:ext cx="3760285" cy="2924666"/>
          </a:xfrm>
          <a:prstGeom prst="rect">
            <a:avLst/>
          </a:prstGeom>
        </p:spPr>
      </p:pic>
      <p:pic>
        <p:nvPicPr>
          <p:cNvPr id="15" name="mèo">
            <a:extLst>
              <a:ext uri="{FF2B5EF4-FFF2-40B4-BE49-F238E27FC236}">
                <a16:creationId xmlns:a16="http://schemas.microsoft.com/office/drawing/2014/main" id="{68A79FDA-52E1-8283-C0E8-612404AAB4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94000" l="10000" r="90000">
                        <a14:foregroundMark x1="39444" y1="9429" x2="32000" y2="5429"/>
                        <a14:foregroundMark x1="32000" y1="5429" x2="31222" y2="12429"/>
                        <a14:foregroundMark x1="33222" y1="21429" x2="30556" y2="30000"/>
                        <a14:foregroundMark x1="30556" y1="30000" x2="37111" y2="34286"/>
                        <a14:foregroundMark x1="37111" y1="34286" x2="38778" y2="26000"/>
                        <a14:foregroundMark x1="38778" y1="26000" x2="33667" y2="20857"/>
                        <a14:foregroundMark x1="33667" y1="20857" x2="32889" y2="20714"/>
                        <a14:foregroundMark x1="40667" y1="23286" x2="38222" y2="33143"/>
                        <a14:foregroundMark x1="38222" y1="33143" x2="44556" y2="38286"/>
                        <a14:foregroundMark x1="44556" y1="38286" x2="52333" y2="30857"/>
                        <a14:foregroundMark x1="52333" y1="30857" x2="46556" y2="24571"/>
                        <a14:foregroundMark x1="46556" y1="24571" x2="40111" y2="22429"/>
                        <a14:foregroundMark x1="40111" y1="22429" x2="42000" y2="23143"/>
                        <a14:foregroundMark x1="44444" y1="22429" x2="39667" y2="28286"/>
                        <a14:foregroundMark x1="39667" y1="28286" x2="42222" y2="36429"/>
                        <a14:foregroundMark x1="42222" y1="36429" x2="47556" y2="31000"/>
                        <a14:foregroundMark x1="47556" y1="31000" x2="46444" y2="25286"/>
                        <a14:foregroundMark x1="70556" y1="50076" x2="71108" y2="49640"/>
                        <a14:foregroundMark x1="44111" y1="59286" x2="43333" y2="59429"/>
                        <a14:foregroundMark x1="42556" y1="59714" x2="44444" y2="61143"/>
                        <a14:foregroundMark x1="43111" y1="62714" x2="40444" y2="62000"/>
                        <a14:foregroundMark x1="40333" y1="83286" x2="33333" y2="84000"/>
                        <a14:foregroundMark x1="33333" y1="84000" x2="33889" y2="91857"/>
                        <a14:foregroundMark x1="33889" y1="91857" x2="47778" y2="94857"/>
                        <a14:foregroundMark x1="47778" y1="94857" x2="67778" y2="93429"/>
                        <a14:foregroundMark x1="67778" y1="93429" x2="64000" y2="85286"/>
                        <a14:foregroundMark x1="64000" y1="85286" x2="40556" y2="81429"/>
                        <a14:foregroundMark x1="44667" y1="83286" x2="36889" y2="87714"/>
                        <a14:foregroundMark x1="36889" y1="87714" x2="44111" y2="94000"/>
                        <a14:foregroundMark x1="44111" y1="94000" x2="52000" y2="92143"/>
                        <a14:foregroundMark x1="52000" y1="92143" x2="48333" y2="84571"/>
                        <a14:foregroundMark x1="48333" y1="84571" x2="45444" y2="83286"/>
                        <a14:backgroundMark x1="69556" y1="39857" x2="60667" y2="52143"/>
                        <a14:backgroundMark x1="60667" y1="52143" x2="71889" y2="84143"/>
                        <a14:backgroundMark x1="71889" y1="84143" x2="71889" y2="85143"/>
                        <a14:backgroundMark x1="69556" y1="45143" x2="65778" y2="56857"/>
                        <a14:backgroundMark x1="67000" y1="45714" x2="72333" y2="42571"/>
                        <a14:backgroundMark x1="70778" y1="46143" x2="72111" y2="47429"/>
                        <a14:backgroundMark x1="71556" y1="43429" x2="71889" y2="49000"/>
                        <a14:backgroundMark x1="66000" y1="44429" x2="76556" y2="74714"/>
                        <a14:backgroundMark x1="76556" y1="74714" x2="74667" y2="83571"/>
                        <a14:backgroundMark x1="75111" y1="40571" x2="75667" y2="51571"/>
                        <a14:backgroundMark x1="71556" y1="39286" x2="73556" y2="49714"/>
                        <a14:backgroundMark x1="72556" y1="41571" x2="76889" y2="49000"/>
                        <a14:backgroundMark x1="63000" y1="47429" x2="65444" y2="65000"/>
                        <a14:backgroundMark x1="65444" y1="65000" x2="72778" y2="82286"/>
                        <a14:backgroundMark x1="72778" y1="82286" x2="74556" y2="62000"/>
                        <a14:backgroundMark x1="74556" y1="62000" x2="73111" y2="58143"/>
                        <a14:backgroundMark x1="67778" y1="40286" x2="63222" y2="48000"/>
                        <a14:backgroundMark x1="66000" y1="42143" x2="64000" y2="44429"/>
                        <a14:backgroundMark x1="70111" y1="88714" x2="76444" y2="8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36" y="79427"/>
            <a:ext cx="3760285" cy="2924666"/>
          </a:xfrm>
          <a:prstGeom prst="rect">
            <a:avLst/>
          </a:prstGeom>
        </p:spPr>
      </p:pic>
      <p:pic>
        <p:nvPicPr>
          <p:cNvPr id="8" name="mèo 1">
            <a:extLst>
              <a:ext uri="{FF2B5EF4-FFF2-40B4-BE49-F238E27FC236}">
                <a16:creationId xmlns:a16="http://schemas.microsoft.com/office/drawing/2014/main" id="{28DD2B85-4DE4-ABA7-52DA-F2E5DFB6C5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94000" l="10000" r="90000">
                        <a14:foregroundMark x1="39444" y1="9429" x2="32000" y2="5429"/>
                        <a14:foregroundMark x1="32000" y1="5429" x2="31222" y2="12429"/>
                        <a14:foregroundMark x1="33222" y1="21429" x2="30556" y2="30000"/>
                        <a14:foregroundMark x1="30556" y1="30000" x2="37111" y2="34286"/>
                        <a14:foregroundMark x1="37111" y1="34286" x2="38778" y2="26000"/>
                        <a14:foregroundMark x1="38778" y1="26000" x2="33667" y2="20857"/>
                        <a14:foregroundMark x1="33667" y1="20857" x2="32889" y2="20714"/>
                        <a14:foregroundMark x1="40667" y1="23286" x2="38222" y2="33143"/>
                        <a14:foregroundMark x1="38222" y1="33143" x2="44556" y2="38286"/>
                        <a14:foregroundMark x1="44556" y1="38286" x2="52333" y2="30857"/>
                        <a14:foregroundMark x1="52333" y1="30857" x2="46556" y2="24571"/>
                        <a14:foregroundMark x1="46556" y1="24571" x2="40111" y2="22429"/>
                        <a14:foregroundMark x1="40111" y1="22429" x2="42000" y2="23143"/>
                        <a14:foregroundMark x1="44444" y1="22429" x2="39667" y2="28286"/>
                        <a14:foregroundMark x1="39667" y1="28286" x2="42222" y2="36429"/>
                        <a14:foregroundMark x1="42222" y1="36429" x2="47556" y2="31000"/>
                        <a14:foregroundMark x1="47556" y1="31000" x2="46444" y2="25286"/>
                        <a14:foregroundMark x1="52710" y1="83428" x2="52319" y2="83364"/>
                        <a14:backgroundMark x1="40889" y1="54714" x2="43667" y2="71429"/>
                        <a14:backgroundMark x1="43667" y1="71429" x2="37667" y2="85000"/>
                        <a14:backgroundMark x1="43444" y1="57714" x2="50000" y2="57000"/>
                        <a14:backgroundMark x1="44778" y1="62571" x2="66556" y2="73000"/>
                        <a14:backgroundMark x1="42222" y1="74571" x2="69556" y2="81143"/>
                        <a14:backgroundMark x1="66000" y1="45000" x2="71556" y2="71714"/>
                        <a14:backgroundMark x1="73111" y1="41714" x2="74111" y2="50143"/>
                        <a14:backgroundMark x1="71111" y1="40000" x2="74333" y2="47286"/>
                        <a14:backgroundMark x1="72556" y1="48857" x2="70556" y2="55714"/>
                        <a14:backgroundMark x1="70111" y1="53143" x2="72333" y2="49143"/>
                        <a14:backgroundMark x1="65000" y1="44000" x2="64444" y2="50143"/>
                        <a14:backgroundMark x1="63778" y1="47571" x2="69556" y2="70286"/>
                        <a14:backgroundMark x1="69556" y1="70286" x2="69333" y2="72000"/>
                        <a14:backgroundMark x1="71556" y1="71286" x2="72111" y2="82429"/>
                        <a14:backgroundMark x1="43444" y1="77143" x2="63778" y2="78429"/>
                        <a14:backgroundMark x1="40222" y1="85286" x2="71111" y2="74571"/>
                        <a14:backgroundMark x1="71111" y1="74571" x2="71111" y2="74000"/>
                        <a14:backgroundMark x1="32333" y1="91143" x2="63333" y2="98286"/>
                        <a14:backgroundMark x1="63333" y1="98286" x2="69000" y2="89571"/>
                        <a14:backgroundMark x1="51556" y1="85714" x2="65778" y2="86286"/>
                        <a14:backgroundMark x1="62444" y1="88571" x2="65556" y2="91143"/>
                        <a14:backgroundMark x1="36111" y1="80143" x2="42444" y2="84714"/>
                        <a14:backgroundMark x1="40667" y1="82714" x2="33333" y2="87571"/>
                        <a14:backgroundMark x1="39889" y1="87000" x2="37333" y2="91857"/>
                        <a14:backgroundMark x1="33556" y1="87286" x2="35333" y2="89571"/>
                        <a14:backgroundMark x1="51111" y1="83429" x2="49333" y2="92143"/>
                        <a14:backgroundMark x1="50000" y1="87286" x2="54333" y2="93143"/>
                        <a14:backgroundMark x1="57889" y1="94714" x2="65000" y2="98000"/>
                        <a14:backgroundMark x1="66222" y1="88571" x2="68556" y2="94714"/>
                        <a14:backgroundMark x1="60222" y1="91571" x2="58111" y2="91571"/>
                        <a14:backgroundMark x1="40222" y1="57286" x2="36778" y2="74286"/>
                        <a14:backgroundMark x1="36778" y1="74286" x2="37667" y2="84000"/>
                        <a14:backgroundMark x1="36667" y1="81714" x2="39111" y2="91857"/>
                        <a14:backgroundMark x1="34111" y1="84000" x2="36667" y2="85286"/>
                        <a14:backgroundMark x1="36667" y1="80143" x2="33889" y2="88000"/>
                        <a14:backgroundMark x1="33889" y1="83714" x2="32333" y2="91571"/>
                        <a14:backgroundMark x1="31333" y1="92857" x2="37333" y2="81714"/>
                        <a14:backgroundMark x1="54111" y1="91857" x2="66778" y2="93429"/>
                        <a14:backgroundMark x1="51778" y1="55000" x2="65556" y2="73286"/>
                        <a14:backgroundMark x1="42222" y1="62143" x2="44778" y2="64143"/>
                        <a14:backgroundMark x1="43667" y1="59000" x2="41667" y2="66143"/>
                        <a14:backgroundMark x1="65000" y1="43286" x2="72556" y2="42000"/>
                        <a14:backgroundMark x1="64778" y1="45286" x2="70333" y2="41000"/>
                        <a14:backgroundMark x1="64222" y1="42286" x2="73889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252" y="3531894"/>
            <a:ext cx="3760285" cy="2924666"/>
          </a:xfrm>
          <a:prstGeom prst="rect">
            <a:avLst/>
          </a:prstGeom>
        </p:spPr>
      </p:pic>
      <p:pic>
        <p:nvPicPr>
          <p:cNvPr id="16" name="mèo 2">
            <a:extLst>
              <a:ext uri="{FF2B5EF4-FFF2-40B4-BE49-F238E27FC236}">
                <a16:creationId xmlns:a16="http://schemas.microsoft.com/office/drawing/2014/main" id="{D2AC5AF5-2526-D676-77D1-FB52D8E723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94000" l="10000" r="90000">
                        <a14:foregroundMark x1="70667" y1="40000" x2="66642" y2="42070"/>
                        <a14:foregroundMark x1="65221" y1="45560" x2="68667" y2="51571"/>
                        <a14:foregroundMark x1="68667" y1="51571" x2="74444" y2="47000"/>
                        <a14:foregroundMark x1="74444" y1="47000" x2="70667" y2="41143"/>
                        <a14:foregroundMark x1="63742" y1="46618" x2="76918" y2="42578"/>
                        <a14:backgroundMark x1="40805" y1="39629" x2="9444" y2="49571"/>
                        <a14:backgroundMark x1="66222" y1="31571" x2="41392" y2="39443"/>
                        <a14:backgroundMark x1="36616" y1="25872" x2="38000" y2="25143"/>
                        <a14:backgroundMark x1="38000" y1="25143" x2="36838" y2="25692"/>
                        <a14:backgroundMark x1="46763" y1="15754" x2="64222" y2="10143"/>
                        <a14:backgroundMark x1="29444" y1="10714" x2="45222" y2="12714"/>
                        <a14:backgroundMark x1="36333" y1="45286" x2="70556" y2="32286"/>
                        <a14:backgroundMark x1="45889" y1="48143" x2="66000" y2="39143"/>
                        <a14:backgroundMark x1="45889" y1="25429" x2="61444" y2="20571"/>
                        <a14:backgroundMark x1="40788" y1="22497" x2="47000" y2="20857"/>
                        <a14:backgroundMark x1="33252" y1="15698" x2="33778" y2="10429"/>
                        <a14:backgroundMark x1="32000" y1="8143" x2="39333" y2="7857"/>
                        <a14:backgroundMark x1="33778" y1="5571" x2="32222" y2="11143"/>
                        <a14:backgroundMark x1="31091" y1="21649" x2="31111" y2="22082"/>
                        <a14:backgroundMark x1="30444" y1="7857" x2="30835" y2="16188"/>
                        <a14:backgroundMark x1="41889" y1="11143" x2="57333" y2="7857"/>
                        <a14:backgroundMark x1="53778" y1="17571" x2="66000" y2="15571"/>
                        <a14:backgroundMark x1="52000" y1="25429" x2="62444" y2="24143"/>
                        <a14:backgroundMark x1="52000" y1="31000" x2="64889" y2="29571"/>
                        <a14:backgroundMark x1="38889" y1="30286" x2="51556" y2="26000"/>
                        <a14:backgroundMark x1="35151" y1="28462" x2="51778" y2="22857"/>
                        <a14:backgroundMark x1="38232" y1="32912" x2="40667" y2="32286"/>
                        <a14:backgroundMark x1="28444" y1="35429" x2="36468" y2="33366"/>
                        <a14:backgroundMark x1="34333" y1="29571" x2="31778" y2="32286"/>
                        <a14:backgroundMark x1="40889" y1="29571" x2="37111" y2="28000"/>
                        <a14:backgroundMark x1="42667" y1="32571" x2="50778" y2="30000"/>
                        <a14:backgroundMark x1="40333" y1="34571" x2="49222" y2="33857"/>
                        <a14:backgroundMark x1="41889" y1="31286" x2="41667" y2="32571"/>
                        <a14:backgroundMark x1="49778" y1="30000" x2="49778" y2="27000"/>
                        <a14:backgroundMark x1="52000" y1="33571" x2="48222" y2="34571"/>
                        <a14:backgroundMark x1="41889" y1="34857" x2="38889" y2="26714"/>
                        <a14:backgroundMark x1="48778" y1="25429" x2="50222" y2="28286"/>
                        <a14:backgroundMark x1="49222" y1="27286" x2="55111" y2="32571"/>
                        <a14:backgroundMark x1="37333" y1="30571" x2="36778" y2="28714"/>
                        <a14:backgroundMark x1="31000" y1="51429" x2="43444" y2="41000"/>
                        <a14:backgroundMark x1="32556" y1="50143" x2="52222" y2="43571"/>
                        <a14:backgroundMark x1="52222" y1="43571" x2="52556" y2="43571"/>
                        <a14:backgroundMark x1="36333" y1="52429" x2="49000" y2="46571"/>
                        <a14:backgroundMark x1="56933" y1="46399" x2="61111" y2="41714"/>
                        <a14:backgroundMark x1="50778" y1="53143" x2="55556" y2="68000"/>
                        <a14:backgroundMark x1="34556" y1="67143" x2="50222" y2="60857"/>
                        <a14:backgroundMark x1="50222" y1="60857" x2="50222" y2="60857"/>
                        <a14:backgroundMark x1="40111" y1="65429" x2="54778" y2="55714"/>
                        <a14:backgroundMark x1="39333" y1="69000" x2="55778" y2="59000"/>
                        <a14:backgroundMark x1="39111" y1="62857" x2="45667" y2="55714"/>
                        <a14:backgroundMark x1="39111" y1="74571" x2="56556" y2="64857"/>
                        <a14:backgroundMark x1="56556" y1="64857" x2="57556" y2="64857"/>
                        <a14:backgroundMark x1="32222" y1="80714" x2="60556" y2="70000"/>
                        <a14:backgroundMark x1="60556" y1="70000" x2="61667" y2="68429"/>
                        <a14:backgroundMark x1="38333" y1="82000" x2="64000" y2="72429"/>
                        <a14:backgroundMark x1="64000" y1="72429" x2="67000" y2="70000"/>
                        <a14:backgroundMark x1="37333" y1="85714" x2="67222" y2="76857"/>
                        <a14:backgroundMark x1="32000" y1="91143" x2="39556" y2="82429"/>
                        <a14:backgroundMark x1="31000" y1="88000" x2="39556" y2="82714"/>
                        <a14:backgroundMark x1="33222" y1="84714" x2="37556" y2="81429"/>
                        <a14:backgroundMark x1="35000" y1="81429" x2="41333" y2="80143"/>
                        <a14:backgroundMark x1="34000" y1="93429" x2="46222" y2="91571"/>
                        <a14:backgroundMark x1="33778" y1="91143" x2="38333" y2="91571"/>
                        <a14:backgroundMark x1="49222" y1="87000" x2="54556" y2="93857"/>
                        <a14:backgroundMark x1="55556" y1="80143" x2="61444" y2="92143"/>
                        <a14:backgroundMark x1="51556" y1="85000" x2="58556" y2="82714"/>
                        <a14:backgroundMark x1="46444" y1="88286" x2="56111" y2="84000"/>
                        <a14:backgroundMark x1="42444" y1="95143" x2="54556" y2="94714"/>
                        <a14:backgroundMark x1="36111" y1="89286" x2="54778" y2="86000"/>
                        <a14:backgroundMark x1="52778" y1="92429" x2="65222" y2="90571"/>
                        <a14:backgroundMark x1="68778" y1="77143" x2="65667" y2="88000"/>
                        <a14:backgroundMark x1="60889" y1="84714" x2="63444" y2="88571"/>
                        <a14:backgroundMark x1="66667" y1="88286" x2="69000" y2="90857"/>
                        <a14:backgroundMark x1="66444" y1="87000" x2="67778" y2="95429"/>
                        <a14:backgroundMark x1="65667" y1="92857" x2="54000" y2="92429"/>
                        <a14:backgroundMark x1="56880" y1="51026" x2="55111" y2="53143"/>
                        <a14:backgroundMark x1="63111" y1="43571" x2="62062" y2="44827"/>
                        <a14:backgroundMark x1="39889" y1="32857" x2="48000" y2="38429"/>
                        <a14:backgroundMark x1="42444" y1="63143" x2="43890" y2="55009"/>
                        <a14:backgroundMark x1="43667" y1="62857" x2="43667" y2="60286"/>
                        <a14:backgroundMark x1="65667" y1="39143" x2="60667" y2="45000"/>
                        <a14:backgroundMark x1="63889" y1="39429" x2="60427" y2="45328"/>
                        <a14:backgroundMark x1="64222" y1="41429" x2="61444" y2="42714"/>
                        <a14:backgroundMark x1="64667" y1="41714" x2="62766" y2="44611"/>
                        <a14:backgroundMark x1="38333" y1="8429" x2="41111" y2="12714"/>
                        <a14:backgroundMark x1="45222" y1="62143" x2="40667" y2="60286"/>
                        <a14:backgroundMark x1="68000" y1="83714" x2="67222" y2="89571"/>
                        <a14:backgroundMark x1="50222" y1="10714" x2="25222" y2="26714"/>
                        <a14:backgroundMark x1="25222" y1="26714" x2="24444" y2="26000"/>
                        <a14:backgroundMark x1="34000" y1="13143" x2="33778" y2="21000"/>
                        <a14:backgroundMark x1="32000" y1="14571" x2="36222" y2="26286"/>
                        <a14:backgroundMark x1="35222" y1="24714" x2="48444" y2="20429"/>
                        <a14:backgroundMark x1="21556" y1="38000" x2="39778" y2="29714"/>
                        <a14:backgroundMark x1="22111" y1="31286" x2="30444" y2="29714"/>
                        <a14:backgroundMark x1="21111" y1="37000" x2="35556" y2="35286"/>
                        <a14:backgroundMark x1="43333" y1="18286" x2="43667" y2="31000"/>
                        <a14:backgroundMark x1="55778" y1="47571" x2="44778" y2="52000"/>
                        <a14:backgroundMark x1="53778" y1="49714" x2="63111" y2="50286"/>
                        <a14:backgroundMark x1="42333" y1="54286" x2="44667" y2="50286"/>
                        <a14:backgroundMark x1="38111" y1="41714" x2="40000" y2="31571"/>
                        <a14:backgroundMark x1="34778" y1="33714" x2="41444" y2="38429"/>
                        <a14:backgroundMark x1="25556" y1="32857" x2="31556" y2="34286"/>
                        <a14:backgroundMark x1="24556" y1="31000" x2="30333" y2="34857"/>
                        <a14:backgroundMark x1="40667" y1="52571" x2="48889" y2="52571"/>
                        <a14:backgroundMark x1="37222" y1="51714" x2="43889" y2="57286"/>
                        <a14:backgroundMark x1="34222" y1="53429" x2="42667" y2="57286"/>
                        <a14:backgroundMark x1="61333" y1="45429" x2="61556" y2="51429"/>
                        <a14:backgroundMark x1="77000" y1="42429" x2="83111" y2="43571"/>
                        <a14:backgroundMark x1="43889" y1="17857" x2="44222" y2="23000"/>
                        <a14:backgroundMark x1="33778" y1="17571" x2="30778" y2="26000"/>
                        <a14:backgroundMark x1="29556" y1="15714" x2="38000" y2="26286"/>
                        <a14:backgroundMark x1="29333" y1="17571" x2="38222" y2="30143"/>
                        <a14:backgroundMark x1="37444" y1="18143" x2="45222" y2="21429"/>
                        <a14:backgroundMark x1="29778" y1="22714" x2="30556" y2="3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251" y="2759300"/>
            <a:ext cx="3760285" cy="341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5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93 -0.4442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22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22</Words>
  <Application>Microsoft Office PowerPoint</Application>
  <PresentationFormat>Widescreen</PresentationFormat>
  <Paragraphs>4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hongtam pham</dc:creator>
  <cp:lastModifiedBy>hongtam pham</cp:lastModifiedBy>
  <cp:revision>3</cp:revision>
  <dcterms:created xsi:type="dcterms:W3CDTF">2024-01-13T14:29:00Z</dcterms:created>
  <dcterms:modified xsi:type="dcterms:W3CDTF">2024-02-28T13:44:28Z</dcterms:modified>
</cp:coreProperties>
</file>