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3" r:id="rId2"/>
    <p:sldId id="256" r:id="rId3"/>
    <p:sldId id="262" r:id="rId4"/>
    <p:sldId id="261" r:id="rId5"/>
    <p:sldId id="259" r:id="rId6"/>
    <p:sldId id="260" r:id="rId7"/>
    <p:sldId id="257" r:id="rId8"/>
    <p:sldId id="258" r:id="rId9"/>
    <p:sldId id="264" r:id="rId10"/>
    <p:sldId id="265" r:id="rId11"/>
    <p:sldId id="266" r:id="rId12"/>
    <p:sldId id="267" r:id="rId13"/>
    <p:sldId id="269" r:id="rId14"/>
    <p:sldId id="279" r:id="rId15"/>
    <p:sldId id="274" r:id="rId16"/>
    <p:sldId id="275" r:id="rId17"/>
    <p:sldId id="276" r:id="rId18"/>
    <p:sldId id="277" r:id="rId19"/>
    <p:sldId id="278" r:id="rId20"/>
    <p:sldId id="280" r:id="rId21"/>
    <p:sldId id="284" r:id="rId22"/>
    <p:sldId id="281" r:id="rId23"/>
    <p:sldId id="285" r:id="rId24"/>
    <p:sldId id="282" r:id="rId25"/>
    <p:sldId id="283" r:id="rId26"/>
    <p:sldId id="28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57215-F54C-4695-A258-FBC8E27631B6}" type="datetimeFigureOut">
              <a:rPr lang="en-US" smtClean="0"/>
              <a:t>12/27/2021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62A51-C085-470C-98A4-ADE8E435D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79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1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0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1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0.wdp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25.png"/><Relationship Id="rId4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hung ảnh ông mặt trời đáng yêu Dễ Thươ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43000" y="1143000"/>
            <a:ext cx="6705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6000" b="1" i="1" u="sng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Aristote" pitchFamily="34" charset="0"/>
            </a:endParaRPr>
          </a:p>
          <a:p>
            <a:pPr algn="ctr">
              <a:defRPr/>
            </a:pPr>
            <a:r>
              <a:rPr lang="en-US" sz="6000" b="1" i="1" u="sng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Ho¹t ®</a:t>
            </a:r>
            <a:r>
              <a:rPr lang="en-US" sz="6000" b="1" i="1" u="sng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éng</a:t>
            </a:r>
            <a:r>
              <a:rPr lang="en-US" sz="6000" b="1" i="1" u="sng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: </a:t>
            </a:r>
          </a:p>
          <a:p>
            <a:pPr algn="ctr">
              <a:defRPr/>
            </a:pPr>
            <a:r>
              <a:rPr lang="en-US" sz="6000" b="1" i="1" u="sng" spc="5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Lµm</a:t>
            </a:r>
            <a:r>
              <a:rPr lang="en-US" sz="6000" b="1" i="1" u="sng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6000" b="1" i="1" u="sng" spc="5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quen</a:t>
            </a:r>
            <a:r>
              <a:rPr lang="en-US" sz="6000" b="1" i="1" u="sng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6000" b="1" i="1" u="sng" spc="5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víi</a:t>
            </a:r>
            <a:r>
              <a:rPr lang="en-US" sz="6000" b="1" i="1" u="sng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6000" b="1" i="1" u="sng" spc="50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to¸n</a:t>
            </a:r>
            <a:r>
              <a:rPr lang="en-US" sz="6000" b="1" i="1" u="sng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.</a:t>
            </a:r>
          </a:p>
          <a:p>
            <a:pPr algn="ctr">
              <a:defRPr/>
            </a:pPr>
            <a:r>
              <a:rPr lang="en-US" sz="4800" b="1" i="1" u="sng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§</a:t>
            </a:r>
            <a:r>
              <a:rPr lang="en-US" sz="4800" b="1" i="1" u="sng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Ò </a:t>
            </a:r>
            <a:r>
              <a:rPr lang="en-US" sz="48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tµi</a:t>
            </a:r>
            <a:r>
              <a:rPr lang="en-US" sz="48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: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Đếm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đến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10,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nhận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biết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số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lượng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trong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phạm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vi 10,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nhận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biết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chữ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i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số</a:t>
            </a:r>
            <a:r>
              <a:rPr lang="en-US" sz="36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10</a:t>
            </a:r>
          </a:p>
        </p:txBody>
      </p:sp>
      <p:sp>
        <p:nvSpPr>
          <p:cNvPr id="6" name="Rectangle 5"/>
          <p:cNvSpPr/>
          <p:nvPr/>
        </p:nvSpPr>
        <p:spPr>
          <a:xfrm>
            <a:off x="1375354" y="1295400"/>
            <a:ext cx="64732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Chủ</a:t>
            </a:r>
            <a:r>
              <a:rPr lang="en-US" sz="4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đề</a:t>
            </a:r>
            <a:r>
              <a:rPr lang="en-US" sz="4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44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giao</a:t>
            </a:r>
            <a:r>
              <a:rPr lang="en-US" sz="44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4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endParaRPr lang="en-US" sz="4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Nguyễn Ngọc Phương Nhi – Cô Dạy Bài Học Giao Thô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9000" y="55861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6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5)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6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9008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03693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879008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057" y="852820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03274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316851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886" y="2316851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781800" y="1384433"/>
            <a:ext cx="162095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.VnAvant" pitchFamily="34" charset="0"/>
              </a:rPr>
              <a:t>7</a:t>
            </a:r>
            <a:endParaRPr lang="en-US" sz="2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30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462888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34" y="457200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57200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5003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2971800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940676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868" y="2940676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914918"/>
            <a:ext cx="3352800" cy="276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010400" y="1759902"/>
            <a:ext cx="147668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.VnAvant" pitchFamily="34" charset="0"/>
              </a:rPr>
              <a:t>8</a:t>
            </a:r>
            <a:endParaRPr lang="en-US" sz="1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9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him của Dinh Uyen Phuom trên khung hinh dep (Có hình ảnh) | Hình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" t="-2222" r="7745"/>
          <a:stretch/>
        </p:blipFill>
        <p:spPr bwMode="auto">
          <a:xfrm>
            <a:off x="0" y="-399366"/>
            <a:ext cx="9144000" cy="72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3000" y="1521156"/>
            <a:ext cx="701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i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Đếm</a:t>
            </a:r>
            <a:r>
              <a:rPr lang="en-US" sz="54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đến</a:t>
            </a:r>
            <a:r>
              <a:rPr lang="en-US" sz="5400" b="1" i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10</a:t>
            </a:r>
            <a:r>
              <a:rPr lang="en-US" sz="5400" b="1" i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, </a:t>
            </a:r>
            <a:r>
              <a:rPr lang="en-US" sz="5400" b="1" i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nhận</a:t>
            </a:r>
            <a:r>
              <a:rPr lang="en-US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biết</a:t>
            </a:r>
            <a:r>
              <a:rPr lang="en-US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số</a:t>
            </a:r>
            <a:r>
              <a:rPr lang="en-US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lượng</a:t>
            </a:r>
            <a:r>
              <a:rPr lang="en-US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trong</a:t>
            </a:r>
            <a:r>
              <a:rPr lang="en-US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phạm</a:t>
            </a:r>
            <a:r>
              <a:rPr lang="en-US" sz="5400" b="1" i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vi </a:t>
            </a:r>
            <a:r>
              <a:rPr lang="en-US" sz="5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10,</a:t>
            </a:r>
            <a:r>
              <a:rPr lang="en-US" sz="5400" b="1" i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nhận</a:t>
            </a:r>
            <a:r>
              <a:rPr lang="en-US" sz="5400" b="1" i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biết</a:t>
            </a:r>
            <a:r>
              <a:rPr lang="en-US" sz="5400" b="1" i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chữ</a:t>
            </a:r>
            <a:r>
              <a:rPr lang="en-US" sz="5400" b="1" i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 err="1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số</a:t>
            </a:r>
            <a:r>
              <a:rPr lang="en-US" sz="5400" b="1" i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i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vant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4969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0" y="0"/>
            <a:ext cx="9296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33" y="3969032"/>
            <a:ext cx="228600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37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42758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017" y="533876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31" y="4267200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71" y="4222484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13" y="5660381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74" y="5717370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864" y="5628544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753" y="5717370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681" y="4290451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864" y="4251815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879" y="4267200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032" y="5489972"/>
            <a:ext cx="653080" cy="51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808856" y="5299501"/>
            <a:ext cx="144783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10</a:t>
            </a:r>
            <a:endParaRPr lang="en-US" sz="8800" b="1" cap="all" spc="0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08857" y="4049877"/>
            <a:ext cx="144783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10</a:t>
            </a:r>
            <a:endParaRPr lang="en-US" sz="8800" b="1" cap="all" spc="0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7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0" y="0"/>
            <a:ext cx="93568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51" y="3866477"/>
            <a:ext cx="228600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37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964" y="408961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42758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484" y="546539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65" y="5628544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71" y="5745342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482" y="4233563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066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424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07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56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066" y="5554726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2" y="5687780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237" y="5496427"/>
            <a:ext cx="653080" cy="51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875953" y="5366200"/>
            <a:ext cx="144783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10</a:t>
            </a:r>
            <a:endParaRPr lang="en-US" sz="8800" b="1" cap="all" spc="0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08857" y="4049877"/>
            <a:ext cx="144783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10</a:t>
            </a:r>
            <a:endParaRPr lang="en-US" sz="8800" b="1" cap="all" spc="0" dirty="0" smtClean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677400" y="4773630"/>
            <a:ext cx="902811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0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9</a:t>
            </a:r>
            <a:endParaRPr lang="en-US" sz="10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22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8" dur="2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0" y="0"/>
            <a:ext cx="93568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51" y="3866477"/>
            <a:ext cx="228600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37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964" y="408961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42758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32" y="5426829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65" y="5628544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71" y="5745342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482" y="4233563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066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424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07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56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9419482" y="4754888"/>
            <a:ext cx="902811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.VnAvant" pitchFamily="34" charset="0"/>
              </a:rPr>
              <a:t>7</a:t>
            </a:r>
            <a:endParaRPr lang="en-US" sz="10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.VnAvant" pitchFamily="34" charset="0"/>
            </a:endParaRPr>
          </a:p>
        </p:txBody>
      </p:sp>
      <p:pic>
        <p:nvPicPr>
          <p:cNvPr id="3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44" y="566550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597487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5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333 L -0.20729 -0.033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-76200" y="0"/>
            <a:ext cx="94330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51" y="3866477"/>
            <a:ext cx="228600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37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964" y="408961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42758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32" y="5426829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424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56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525000" y="4393963"/>
            <a:ext cx="902812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00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4</a:t>
            </a:r>
            <a:endParaRPr lang="en-US" sz="100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  <p:pic>
        <p:nvPicPr>
          <p:cNvPr id="3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536" y="4136690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17067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6" y="5716611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19" y="4199801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171" y="5716611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5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303 L -0.41042 -0.1473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3" y="-88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-76200" y="0"/>
            <a:ext cx="94330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243" y="4059560"/>
            <a:ext cx="2151687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644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815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415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8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62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5443461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626" y="5443461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424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8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676400" y="3087910"/>
            <a:ext cx="902812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00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2</a:t>
            </a:r>
            <a:endParaRPr lang="en-US" sz="100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  <p:pic>
        <p:nvPicPr>
          <p:cNvPr id="18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726" y="422233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156" y="418078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54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47549E-8 L 0.28125 -0.0346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-17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-76200" y="0"/>
            <a:ext cx="94330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3993480"/>
            <a:ext cx="2286000" cy="150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37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964" y="408961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42758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32" y="5426829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569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Mũ Bảo Hiểm Chita CT1 Tem Brown | giatotqua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430" y="4162806"/>
            <a:ext cx="478636" cy="3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1676400" y="3087910"/>
            <a:ext cx="902812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00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1</a:t>
            </a:r>
            <a:endParaRPr lang="en-US" sz="100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53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05 0.0222 L 0.25521 -0.0124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-17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ình nền đẹp 34 - Hình nền - Phạm Thu Thảnh - Website trường mầm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8" b="2066"/>
          <a:stretch/>
        </p:blipFill>
        <p:spPr bwMode="auto">
          <a:xfrm>
            <a:off x="-76200" y="0"/>
            <a:ext cx="943301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4070954"/>
            <a:ext cx="2167944" cy="14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07" y="4097368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03511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37" y="4059560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964" y="408961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444" y="548997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378456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694" y="5408522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onda Vision 2020: Chi tiết bảng giá xe Vision mới nhất (T5/2020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871" y="5365577"/>
            <a:ext cx="1752600" cy="136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66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KHUNG HÌNH ĐỘNG ĐỂ SOẠN GIẢ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9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95399" y="1600200"/>
            <a:ext cx="694202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Chương</a:t>
            </a:r>
            <a:r>
              <a:rPr lang="en-US" sz="72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trình</a:t>
            </a:r>
            <a:r>
              <a:rPr lang="en-US" sz="72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algn="ctr"/>
            <a:r>
              <a:rPr lang="en-US" sz="7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Bé</a:t>
            </a:r>
            <a:r>
              <a:rPr lang="en-US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vui</a:t>
            </a:r>
            <a:r>
              <a:rPr lang="en-US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học</a:t>
            </a:r>
            <a:r>
              <a:rPr lang="en-US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toán</a:t>
            </a:r>
            <a:endParaRPr lang="en-US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6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ân Ninh Triệu Sơn Thanh Hoá: Khung ảnh hoạt hình mầm non PNG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t="9015" r="2028" b="741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05118" y="1371600"/>
            <a:ext cx="7086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Trß</a:t>
            </a:r>
            <a:r>
              <a:rPr lang="en-US" sz="8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0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ch¬i</a:t>
            </a:r>
            <a:r>
              <a:rPr lang="en-US" sz="8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:</a:t>
            </a:r>
          </a:p>
          <a:p>
            <a:pPr algn="ctr">
              <a:defRPr/>
            </a:pPr>
            <a:endParaRPr lang="en-US" sz="8000" b="1" i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Aristote" pitchFamily="34" charset="0"/>
            </a:endParaRPr>
          </a:p>
          <a:p>
            <a:pPr algn="ctr">
              <a:defRPr/>
            </a:pPr>
            <a:r>
              <a:rPr lang="en-US" sz="8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Ai</a:t>
            </a:r>
            <a:r>
              <a:rPr lang="en-US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80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tinh</a:t>
            </a:r>
            <a:r>
              <a:rPr lang="en-US" sz="8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8000" b="1" i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nhanh</a:t>
            </a:r>
            <a:r>
              <a:rPr lang="en-US" sz="8000" b="1" i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8000" b="1" i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890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op 100+ mẫu khung hình đẹp mê ly nhất 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381000"/>
            <a:ext cx="8686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*</a:t>
            </a:r>
            <a:r>
              <a:rPr lang="en-US" sz="2800" b="1" u="sng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Cách</a:t>
            </a:r>
            <a:r>
              <a:rPr lang="en-US" sz="2800" b="1" u="sng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800" b="1" u="sng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vòng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quanh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lớp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hát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hát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giao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thông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vừa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vừa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hát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quan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sát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lớp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dùng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nào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9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</a:t>
            </a:r>
          </a:p>
          <a:p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lắc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sắc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xô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nói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hỏi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mấy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mấy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”.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yêu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cầu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bao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nhiêu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800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nhanh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chân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lớp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theo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yêu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cầu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Ví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dụ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yêu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cầu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nhanh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chân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quyển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sách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cây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bút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hoặc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con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r>
              <a:rPr lang="en-US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Sau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cùng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đếm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ở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208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Khung ảnh màu sắc hoạt hình độc đáo với ông mặt trời Dễ Thươ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/>
          <a:stretch/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28700" y="533400"/>
            <a:ext cx="72771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6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Trß</a:t>
            </a:r>
            <a:r>
              <a:rPr lang="en-US" sz="96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9600" b="1" i="1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ch¬i</a:t>
            </a:r>
            <a:r>
              <a:rPr lang="en-US" sz="9600" b="1" i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2:</a:t>
            </a:r>
          </a:p>
          <a:p>
            <a:pPr algn="ctr">
              <a:defRPr/>
            </a:pPr>
            <a:r>
              <a:rPr lang="en-US" sz="150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« </a:t>
            </a:r>
            <a:r>
              <a:rPr lang="en-US" sz="150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t« </a:t>
            </a:r>
            <a:r>
              <a:rPr lang="en-US" sz="150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vÒ</a:t>
            </a:r>
            <a:r>
              <a:rPr lang="en-US" sz="15000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15000" b="1" i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bÕn</a:t>
            </a:r>
            <a:r>
              <a:rPr lang="en-US" sz="150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.</a:t>
            </a:r>
            <a:endParaRPr lang="en-US" sz="15000" b="1" i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Aristote" pitchFamily="34" charset="0"/>
            </a:endParaRPr>
          </a:p>
        </p:txBody>
      </p:sp>
      <p:pic>
        <p:nvPicPr>
          <p:cNvPr id="6" name="Picture 2" descr="Hướng dẫn] vẽ ô tô và tô màu cho bé - [Tutorial] car drawing and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79167" l="10000" r="825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626554"/>
            <a:ext cx="3352800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ướng dẫn] vẽ ô tô và tô màu cho bé - [Tutorial] car drawing and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79167" l="10000" r="825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47527"/>
            <a:ext cx="3505200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7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50+ Khung Powerpoint đẹ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372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12845"/>
            <a:ext cx="79248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i="1" u="sng" dirty="0"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en-US" sz="22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Chuẩn</a:t>
            </a:r>
            <a:r>
              <a:rPr lang="en-US" sz="2200" b="1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Mỗi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một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lô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thẻ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chấm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tròn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8, 9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hoặc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</a:t>
            </a:r>
          </a:p>
          <a:p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-3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cổng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làm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kí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hiệu</a:t>
            </a:r>
            <a:r>
              <a:rPr lang="en-US" sz="22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8, 9, 10</a:t>
            </a:r>
          </a:p>
          <a:p>
            <a:r>
              <a:rPr lang="en-US" sz="2200" b="1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en-US" sz="22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Cách</a:t>
            </a:r>
            <a:r>
              <a:rPr lang="en-US" sz="2200" b="1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200" b="1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en-US" sz="22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phát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mỗi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bạn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chấm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tròn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8, 9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hoặc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vé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Phía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trước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mặt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đổ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Mỗi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đổ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kí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hiệu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8, 9, 10.</a:t>
            </a:r>
          </a:p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người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lái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ô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vòng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tròn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quanh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lớp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 ô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thì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lái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chiếc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vé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phải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trùng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với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kí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hiệu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ở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.(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mở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nhạc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bài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“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tập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lái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ô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).</a:t>
            </a:r>
          </a:p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Luật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không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đúng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bị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phạt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giả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tiếng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còi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còi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tàu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kêu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9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teengs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10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tiếng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yêu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cầu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Khi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về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bến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đưa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vé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lên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cùng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kiểm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chấm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tròn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trên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>
                <a:solidFill>
                  <a:schemeClr val="tx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vé</a:t>
            </a: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22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en-US" sz="2200" b="1" i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Lần</a:t>
            </a:r>
            <a:r>
              <a:rPr lang="en-US" sz="22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2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2</a:t>
            </a:r>
            <a:r>
              <a:rPr lang="en-US" sz="2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đổi</a:t>
            </a:r>
            <a:r>
              <a:rPr lang="en-US" sz="2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vé</a:t>
            </a:r>
            <a:r>
              <a:rPr lang="en-US" sz="2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nhau</a:t>
            </a:r>
            <a:r>
              <a:rPr lang="en-US" sz="2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hung hinh dep 2 - Mầm non - Lê Thành Nam - Website Tổ THCS Phò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4440" y="990600"/>
            <a:ext cx="737208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i="1" u="sng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Trß</a:t>
            </a:r>
            <a:r>
              <a:rPr lang="en-US" sz="8000" b="1" i="1" u="sng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000" b="1" i="1" u="sng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ch¬i</a:t>
            </a:r>
            <a:r>
              <a:rPr lang="en-US" sz="8000" b="1" i="1" u="sng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3:</a:t>
            </a:r>
          </a:p>
          <a:p>
            <a:pPr algn="ctr">
              <a:defRPr/>
            </a:pPr>
            <a:r>
              <a:rPr lang="en-US" sz="96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®</a:t>
            </a:r>
            <a:r>
              <a:rPr lang="en-US" sz="96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éi</a:t>
            </a:r>
            <a:r>
              <a:rPr lang="en-US" sz="96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9600" b="1" i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nµo</a:t>
            </a:r>
            <a:r>
              <a:rPr lang="en-US" sz="96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</a:p>
          <a:p>
            <a:pPr algn="ctr">
              <a:defRPr/>
            </a:pPr>
            <a:r>
              <a:rPr lang="en-US" sz="9600" b="1" i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nhanh</a:t>
            </a:r>
            <a:r>
              <a:rPr lang="en-US" sz="9600" b="1" i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H¬n</a:t>
            </a:r>
            <a:r>
              <a:rPr lang="en-US" sz="9600" b="1" i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?</a:t>
            </a:r>
            <a:endParaRPr lang="en-US" sz="9600" b="1" i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Aristot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82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rang trí khung nền powerpoint - Mỹ thuật - Vũ Túy Phương - Th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6914" y="609600"/>
            <a:ext cx="874848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en-US" sz="28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Cách</a:t>
            </a:r>
            <a:r>
              <a:rPr lang="en-US" sz="2800" b="1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8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8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chia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lớp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làm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ngồi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chữ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o,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phát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mỗi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bức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tranh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mỗi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bức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tranh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vẽ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dùng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8, 9, 10. ,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dãy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7, 8, 9, 10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được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viết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theo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hàng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ngang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Yêu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cầu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màu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10,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nối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dùng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với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chữ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10.</a:t>
            </a:r>
          </a:p>
          <a:p>
            <a:r>
              <a:rPr lang="en-US" sz="2800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*</a:t>
            </a:r>
            <a:r>
              <a:rPr lang="en-US" sz="28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Luật</a:t>
            </a:r>
            <a:r>
              <a:rPr lang="en-US" sz="2800" b="1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chơi</a:t>
            </a:r>
            <a:r>
              <a:rPr lang="en-US" sz="2800" i="1" u="sng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en-US" sz="2800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thời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phút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nào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tô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đúng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nhất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nối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đúng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nhất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đội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đó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sẽ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chiến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thắng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Cho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thực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hiện</a:t>
            </a:r>
            <a:endParaRPr lang="en-US" sz="2800" dirty="0">
              <a:solidFill>
                <a:srgbClr val="00B05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Hết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thời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gian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đại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diện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đem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tranh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lên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cô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cùng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đếm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dùng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đồ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trẻ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nối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được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3 </a:t>
            </a:r>
            <a:r>
              <a:rPr lang="en-US" sz="2800" dirty="0" err="1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nhóm</a:t>
            </a:r>
            <a:r>
              <a:rPr lang="en-US" sz="2800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408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00+ Khung hình đẹp để ghép ảnh - Trang tiện í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8" t="9947" r="12002" b="10053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74440" y="990600"/>
            <a:ext cx="737208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i="1" u="sng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KÕt</a:t>
            </a:r>
            <a:r>
              <a:rPr lang="en-US" sz="8000" b="1" i="1" u="sng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000" b="1" i="1" u="sng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thóc</a:t>
            </a:r>
            <a:r>
              <a:rPr lang="en-US" sz="8000" b="1" i="1" u="sng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:</a:t>
            </a:r>
          </a:p>
          <a:p>
            <a:pPr algn="ctr">
              <a:defRPr/>
            </a:pPr>
            <a:r>
              <a:rPr lang="en-US" sz="8800" b="1" i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H¸t</a:t>
            </a:r>
            <a:r>
              <a:rPr lang="en-US" sz="8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800" b="1" i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vËn</a:t>
            </a:r>
            <a:r>
              <a:rPr lang="en-US" sz="8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®</a:t>
            </a:r>
            <a:r>
              <a:rPr lang="en-US" sz="8800" b="1" i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éng</a:t>
            </a:r>
            <a:r>
              <a:rPr lang="en-US" sz="8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800" b="1" i="1" spc="50" dirty="0" err="1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bµi</a:t>
            </a:r>
            <a:r>
              <a:rPr lang="en-US" sz="8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: </a:t>
            </a:r>
            <a:r>
              <a:rPr lang="en-US" sz="8800" b="1" i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em</a:t>
            </a:r>
            <a:r>
              <a:rPr lang="en-US" sz="8800" b="1" i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800" b="1" i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®i </a:t>
            </a:r>
            <a:r>
              <a:rPr lang="en-US" sz="8800" b="1" i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ch¬i</a:t>
            </a:r>
            <a:r>
              <a:rPr lang="en-US" sz="8800" b="1" i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8800" b="1" i="1" spc="50" dirty="0" err="1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.VnAristote" pitchFamily="34" charset="0"/>
              </a:rPr>
              <a:t>thuyÒn</a:t>
            </a:r>
            <a:endParaRPr lang="en-US" sz="8800" b="1" i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.VnAristot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52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hung hình 2 - THƯ VIỆN CHU VĂN QU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61333" y="2057400"/>
            <a:ext cx="7265130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Ôn</a:t>
            </a:r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số</a:t>
            </a:r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6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lượng</a:t>
            </a:r>
            <a:endParaRPr lang="en-US" sz="6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phạm</a:t>
            </a:r>
            <a:r>
              <a:rPr lang="en-US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vi</a:t>
            </a:r>
          </a:p>
          <a:p>
            <a:pPr algn="ctr"/>
            <a:r>
              <a:rPr lang="en-US" sz="1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9</a:t>
            </a:r>
            <a:endParaRPr lang="en-US" sz="1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51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ead Honda Thịnh Xuyến 2 Sông Mã - Sơn La - Thông tin địa điể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2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10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ead Honda ồ ạt giảm giá, đua nhau khuyến mãi | Xe+ | Báo điện tử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66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hững mẫu xe máy &quot;số&quot; do Honda lắp ráp và bán chính hãng tại thị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6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4" y="2028285"/>
            <a:ext cx="2714171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ua xe tay ga Honda SH đồng loạt giảm giá tháng 3/20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93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00142"/>
            <a:ext cx="2667001" cy="208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anh sách 10 mẫu xe tay ga giá rẻ đẹp &amp; bán chạy nhất 2019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4708665"/>
            <a:ext cx="2819400" cy="186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Bảng giá xe số Honda tháng 6/2019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328159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4" y="0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46079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-217001"/>
            <a:ext cx="335280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-217001"/>
            <a:ext cx="335280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487" y="1219200"/>
            <a:ext cx="335280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10614"/>
            <a:ext cx="335280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4" y="726608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91011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Mũ bảo hiểm CT31, màu vàng, sơn mờ - Mũ bảo hiểm Chi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3" b="94212" l="9961" r="89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726608"/>
            <a:ext cx="1981200" cy="154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-170100"/>
            <a:ext cx="335280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Tổng hợp những loại dầu nhớt chính hãng của Honda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887" y="1189471"/>
            <a:ext cx="335280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Danh sách 10 mẫu xe tay ga giá rẻ đẹp &amp; bán chạy nhất 2019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52426"/>
            <a:ext cx="2819400" cy="186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Danh sách 10 mẫu xe tay ga giá rẻ đẹp &amp; bán chạy nhất 2019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075" y="5041744"/>
            <a:ext cx="2819400" cy="186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Bảng giá xe số Honda tháng 6/2019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602232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44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8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10296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30876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87580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563969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30876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431" y="2438400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91000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Đánh giá ưu nhược điểm xe Honda Lead 2019 phiên bản mới ra mắ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27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88854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0"/>
            <a:ext cx="3430073" cy="8102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Honda lead</a:t>
            </a:r>
            <a:endParaRPr lang="en-US" sz="4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6257" y="3783169"/>
            <a:ext cx="1261885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5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9</a:t>
            </a:r>
            <a:endParaRPr lang="en-US" sz="15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5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áng 5, Honda SH vẫn chênh giá ca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552" y="-48844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009316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-48844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-145938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63646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09316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háng 5, Honda SH vẫn chênh giá c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64735"/>
            <a:ext cx="3505200" cy="235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15200" y="3917152"/>
            <a:ext cx="1476686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.VnAvant" pitchFamily="34" charset="0"/>
              </a:rPr>
              <a:t>8</a:t>
            </a:r>
            <a:endParaRPr lang="en-US" sz="1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.VnAvant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85305" y="6220473"/>
            <a:ext cx="3430073" cy="627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Xe</a:t>
            </a:r>
            <a:r>
              <a:rPr lang="en-US" sz="4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SH</a:t>
            </a:r>
            <a:endParaRPr lang="en-US" sz="44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2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937" y="11806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596" y="47516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28588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66834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5" y="2092524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866" y="2092524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559" y="1981200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61014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Bảng giá xe số Honda tháng 6/2019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61014"/>
            <a:ext cx="3124200" cy="208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6760457" y="4434693"/>
            <a:ext cx="1261885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50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.VnAvant" pitchFamily="34" charset="0"/>
              </a:rPr>
              <a:t>9</a:t>
            </a:r>
            <a:endParaRPr lang="en-US" sz="150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86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634</Words>
  <Application>Microsoft Office PowerPoint</Application>
  <PresentationFormat>On-screen Show (4:3)</PresentationFormat>
  <Paragraphs>56</Paragraphs>
  <Slides>26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loan</dc:creator>
  <cp:lastModifiedBy>ADMIN</cp:lastModifiedBy>
  <cp:revision>26</cp:revision>
  <dcterms:created xsi:type="dcterms:W3CDTF">2006-08-16T00:00:00Z</dcterms:created>
  <dcterms:modified xsi:type="dcterms:W3CDTF">2021-12-27T14:54:59Z</dcterms:modified>
</cp:coreProperties>
</file>